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70" r:id="rId3"/>
    <p:sldId id="263" r:id="rId4"/>
    <p:sldId id="266" r:id="rId5"/>
    <p:sldId id="268" r:id="rId6"/>
    <p:sldId id="257" r:id="rId7"/>
    <p:sldId id="260" r:id="rId8"/>
    <p:sldId id="261"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3025EC-F999-47F7-9E3B-BB57F2DDD8BB}"/>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a:extLst>
              <a:ext uri="{FF2B5EF4-FFF2-40B4-BE49-F238E27FC236}">
                <a16:creationId xmlns:a16="http://schemas.microsoft.com/office/drawing/2014/main" id="{BCAAD673-4EB9-4381-9FA9-79FEB0B23AA2}"/>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77F40B28-260A-4D2F-8439-40147F65576D}" type="datetime1">
              <a:rPr lang="en-GB"/>
              <a:pPr lvl="0"/>
              <a:t>18/07/2024</a:t>
            </a:fld>
            <a:endParaRPr lang="en-GB"/>
          </a:p>
        </p:txBody>
      </p:sp>
      <p:sp>
        <p:nvSpPr>
          <p:cNvPr id="4" name="Slide Image Placeholder 3">
            <a:extLst>
              <a:ext uri="{FF2B5EF4-FFF2-40B4-BE49-F238E27FC236}">
                <a16:creationId xmlns:a16="http://schemas.microsoft.com/office/drawing/2014/main" id="{7C0A4477-284C-4B0E-9683-9FB508B7D5AE}"/>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0821E9F4-5445-4F22-A365-76FEC91C9610}"/>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693C5099-530F-4D26-A823-19ED44787612}"/>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a:extLst>
              <a:ext uri="{FF2B5EF4-FFF2-40B4-BE49-F238E27FC236}">
                <a16:creationId xmlns:a16="http://schemas.microsoft.com/office/drawing/2014/main" id="{A1CA0345-19EB-4F2F-9806-39943DDE8880}"/>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77D22F71-A503-46AD-A722-6B1464083D7A}" type="slidenum">
              <a:t>‹#›</a:t>
            </a:fld>
            <a:endParaRPr lang="en-GB"/>
          </a:p>
        </p:txBody>
      </p:sp>
    </p:spTree>
    <p:extLst>
      <p:ext uri="{BB962C8B-B14F-4D97-AF65-F5344CB8AC3E}">
        <p14:creationId xmlns:p14="http://schemas.microsoft.com/office/powerpoint/2010/main" val="4239845006"/>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E887C9-1D6F-4226-95BD-4F336A46036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22ECFB8-B64F-41E6-91D0-72FFD898D8B3}"/>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4EC9E1AB-1347-4AD2-A039-FA6D42793794}"/>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6671174-0C33-43E5-8A7B-CF627CE6A696}" type="slidenum">
              <a:t>1</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D8A09C-05F4-432C-A90B-763A559D2B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5F5875-F70C-476C-85B3-9EB5B2CFAB70}"/>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F607EA87-1657-4A29-9FCF-0DBF2BAC870E}"/>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D9B5C02-9F5D-492C-B9F2-1DF57598F389}" type="slidenum">
              <a:t>3</a:t>
            </a:fld>
            <a:endParaRPr lang="en-GB"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AEB602B9-73F8-48C0-9FF3-D4C3FC07AF00}"/>
              </a:ext>
            </a:extLst>
          </p:cNvPr>
          <p:cNvSpPr/>
          <p:nvPr/>
        </p:nvSpPr>
        <p:spPr>
          <a:xfrm>
            <a:off x="1007531" y="0"/>
            <a:ext cx="7934349" cy="6858000"/>
          </a:xfrm>
          <a:prstGeom prst="rect">
            <a:avLst/>
          </a:prstGeom>
          <a:solidFill>
            <a:srgbClr val="2D251F">
              <a:alpha val="92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 name="Rectangle 7">
            <a:extLst>
              <a:ext uri="{FF2B5EF4-FFF2-40B4-BE49-F238E27FC236}">
                <a16:creationId xmlns:a16="http://schemas.microsoft.com/office/drawing/2014/main" id="{B920435B-6A22-4ADE-BEA4-C055E4E9919A}"/>
              </a:ext>
            </a:extLst>
          </p:cNvPr>
          <p:cNvSpPr/>
          <p:nvPr/>
        </p:nvSpPr>
        <p:spPr>
          <a:xfrm>
            <a:off x="8941881" y="0"/>
            <a:ext cx="27432" cy="6858000"/>
          </a:xfrm>
          <a:prstGeom prst="rect">
            <a:avLst/>
          </a:prstGeom>
          <a:solidFill>
            <a:srgbClr val="F98657"/>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 name="Title 1">
            <a:extLst>
              <a:ext uri="{FF2B5EF4-FFF2-40B4-BE49-F238E27FC236}">
                <a16:creationId xmlns:a16="http://schemas.microsoft.com/office/drawing/2014/main" id="{F26352B5-1CBF-445A-A7E2-07C8056199DC}"/>
              </a:ext>
            </a:extLst>
          </p:cNvPr>
          <p:cNvSpPr txBox="1">
            <a:spLocks noGrp="1"/>
          </p:cNvSpPr>
          <p:nvPr>
            <p:ph type="ctrTitle"/>
          </p:nvPr>
        </p:nvSpPr>
        <p:spPr>
          <a:xfrm>
            <a:off x="2611809" y="3429000"/>
            <a:ext cx="5518065" cy="2268562"/>
          </a:xfrm>
        </p:spPr>
        <p:txBody>
          <a:bodyPr/>
          <a:lstStyle>
            <a:lvl1pPr>
              <a:defRPr sz="6000"/>
            </a:lvl1pPr>
          </a:lstStyle>
          <a:p>
            <a:pPr lvl="0"/>
            <a:r>
              <a:rPr lang="en-US"/>
              <a:t>Click to edit Master title style</a:t>
            </a:r>
          </a:p>
        </p:txBody>
      </p:sp>
      <p:sp>
        <p:nvSpPr>
          <p:cNvPr id="5" name="Subtitle 2">
            <a:extLst>
              <a:ext uri="{FF2B5EF4-FFF2-40B4-BE49-F238E27FC236}">
                <a16:creationId xmlns:a16="http://schemas.microsoft.com/office/drawing/2014/main" id="{99B3223C-EE3A-451A-8C6C-E8F52824D5B3}"/>
              </a:ext>
            </a:extLst>
          </p:cNvPr>
          <p:cNvSpPr txBox="1">
            <a:spLocks noGrp="1"/>
          </p:cNvSpPr>
          <p:nvPr>
            <p:ph type="subTitle" idx="1"/>
          </p:nvPr>
        </p:nvSpPr>
        <p:spPr>
          <a:xfrm>
            <a:off x="2772277" y="2268781"/>
            <a:ext cx="5357597" cy="1160209"/>
          </a:xfrm>
        </p:spPr>
        <p:txBody>
          <a:bodyPr tIns="0" anchor="b"/>
          <a:lstStyle>
            <a:lvl1pPr marL="0" indent="0" algn="r">
              <a:buNone/>
              <a:defRPr sz="1800"/>
            </a:lvl1pPr>
          </a:lstStyle>
          <a:p>
            <a:pPr lvl="0"/>
            <a:r>
              <a:rPr lang="en-US"/>
              <a:t>Click to edit Master subtitle style</a:t>
            </a:r>
          </a:p>
        </p:txBody>
      </p:sp>
      <p:sp>
        <p:nvSpPr>
          <p:cNvPr id="6" name="Date Placeholder 3">
            <a:extLst>
              <a:ext uri="{FF2B5EF4-FFF2-40B4-BE49-F238E27FC236}">
                <a16:creationId xmlns:a16="http://schemas.microsoft.com/office/drawing/2014/main" id="{A69E2007-1175-40E7-8939-3C49A8F23BFD}"/>
              </a:ext>
            </a:extLst>
          </p:cNvPr>
          <p:cNvSpPr txBox="1">
            <a:spLocks noGrp="1"/>
          </p:cNvSpPr>
          <p:nvPr>
            <p:ph type="dt" sz="half" idx="7"/>
          </p:nvPr>
        </p:nvSpPr>
        <p:spPr/>
        <p:txBody>
          <a:bodyPr/>
          <a:lstStyle>
            <a:lvl1pPr>
              <a:defRPr/>
            </a:lvl1pPr>
          </a:lstStyle>
          <a:p>
            <a:pPr lvl="0"/>
            <a:fld id="{54429CF9-7C46-4499-A143-CB812DC4B90D}" type="datetime1">
              <a:rPr lang="en-US"/>
              <a:pPr lvl="0"/>
              <a:t>7/18/2024</a:t>
            </a:fld>
            <a:endParaRPr lang="en-US"/>
          </a:p>
        </p:txBody>
      </p:sp>
      <p:sp>
        <p:nvSpPr>
          <p:cNvPr id="7" name="Footer Placeholder 4">
            <a:extLst>
              <a:ext uri="{FF2B5EF4-FFF2-40B4-BE49-F238E27FC236}">
                <a16:creationId xmlns:a16="http://schemas.microsoft.com/office/drawing/2014/main" id="{3F061C2C-FE68-4C0B-A069-922988B49FFF}"/>
              </a:ext>
            </a:extLst>
          </p:cNvPr>
          <p:cNvSpPr txBox="1">
            <a:spLocks noGrp="1"/>
          </p:cNvSpPr>
          <p:nvPr>
            <p:ph type="ftr" sz="quarter" idx="9"/>
          </p:nvPr>
        </p:nvSpPr>
        <p:spPr/>
        <p:txBody>
          <a:bodyPr/>
          <a:lstStyle>
            <a:lvl1pPr>
              <a:defRPr/>
            </a:lvl1pPr>
          </a:lstStyle>
          <a:p>
            <a:pPr lvl="0"/>
            <a:r>
              <a:rPr lang="en-US"/>
              <a:t>             </a:t>
            </a:r>
          </a:p>
        </p:txBody>
      </p:sp>
      <p:sp>
        <p:nvSpPr>
          <p:cNvPr id="8" name="Slide Number Placeholder 5">
            <a:extLst>
              <a:ext uri="{FF2B5EF4-FFF2-40B4-BE49-F238E27FC236}">
                <a16:creationId xmlns:a16="http://schemas.microsoft.com/office/drawing/2014/main" id="{ECDEC1E2-B7E7-4066-8A4B-23CF999A3117}"/>
              </a:ext>
            </a:extLst>
          </p:cNvPr>
          <p:cNvSpPr txBox="1">
            <a:spLocks noGrp="1"/>
          </p:cNvSpPr>
          <p:nvPr>
            <p:ph type="sldNum" sz="quarter" idx="8"/>
          </p:nvPr>
        </p:nvSpPr>
        <p:spPr/>
        <p:txBody>
          <a:bodyPr/>
          <a:lstStyle>
            <a:lvl1pPr>
              <a:defRPr/>
            </a:lvl1pPr>
          </a:lstStyle>
          <a:p>
            <a:pPr lvl="0"/>
            <a:fld id="{4E183104-445E-42C6-BA75-A2A6BE4799FF}" type="slidenum">
              <a:t>‹#›</a:t>
            </a:fld>
            <a:endParaRPr lang="en-US"/>
          </a:p>
        </p:txBody>
      </p:sp>
      <p:sp>
        <p:nvSpPr>
          <p:cNvPr id="9" name="TextBox 12">
            <a:extLst>
              <a:ext uri="{FF2B5EF4-FFF2-40B4-BE49-F238E27FC236}">
                <a16:creationId xmlns:a16="http://schemas.microsoft.com/office/drawing/2014/main" id="{D561D1D7-8CF1-4615-8676-86BE79CD1826}"/>
              </a:ext>
            </a:extLst>
          </p:cNvPr>
          <p:cNvSpPr txBox="1"/>
          <p:nvPr/>
        </p:nvSpPr>
        <p:spPr>
          <a:xfrm>
            <a:off x="2191286" y="3262853"/>
            <a:ext cx="415640" cy="461662"/>
          </a:xfrm>
          <a:prstGeom prst="rect">
            <a:avLst/>
          </a:prstGeom>
          <a:noFill/>
          <a:ln cap="flat">
            <a:noFill/>
          </a:ln>
        </p:spPr>
        <p:txBody>
          <a:bodyPr vert="horz" wrap="square" lIns="91440" tIns="45720" rIns="91440" bIns="45720" anchor="t" anchorCtr="0" compatLnSpc="1">
            <a:sp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F98657"/>
                </a:solidFill>
                <a:uFillTx/>
                <a:latin typeface="Wingdings 3" pitchFamily="18"/>
              </a:rPr>
              <a:t>z</a:t>
            </a:r>
            <a:endParaRPr lang="en-US" sz="2400" b="0" i="0" u="none" strike="noStrike" kern="1200" cap="none" spc="0" baseline="0">
              <a:solidFill>
                <a:srgbClr val="F98657"/>
              </a:solidFill>
              <a:uFillTx/>
              <a:latin typeface="MS Shell Dlg 2" pitchFamily="34"/>
            </a:endParaRPr>
          </a:p>
        </p:txBody>
      </p:sp>
    </p:spTree>
    <p:extLst>
      <p:ext uri="{BB962C8B-B14F-4D97-AF65-F5344CB8AC3E}">
        <p14:creationId xmlns:p14="http://schemas.microsoft.com/office/powerpoint/2010/main" val="9969389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13D40AEB-060D-4477-A2EE-309CD8605173}"/>
              </a:ext>
            </a:extLst>
          </p:cNvPr>
          <p:cNvSpPr/>
          <p:nvPr/>
        </p:nvSpPr>
        <p:spPr>
          <a:xfrm>
            <a:off x="1004477" y="0"/>
            <a:ext cx="10372313" cy="6858000"/>
          </a:xfrm>
          <a:prstGeom prst="rect">
            <a:avLst/>
          </a:prstGeom>
          <a:solidFill>
            <a:srgbClr val="2D251F">
              <a:alpha val="92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 name="Rectangle 14">
            <a:extLst>
              <a:ext uri="{FF2B5EF4-FFF2-40B4-BE49-F238E27FC236}">
                <a16:creationId xmlns:a16="http://schemas.microsoft.com/office/drawing/2014/main" id="{B35D6A15-8DDA-4EDC-9EE5-71704CD9F321}"/>
              </a:ext>
            </a:extLst>
          </p:cNvPr>
          <p:cNvSpPr/>
          <p:nvPr/>
        </p:nvSpPr>
        <p:spPr>
          <a:xfrm>
            <a:off x="11377330" y="0"/>
            <a:ext cx="27432" cy="6858000"/>
          </a:xfrm>
          <a:prstGeom prst="rect">
            <a:avLst/>
          </a:prstGeom>
          <a:solidFill>
            <a:srgbClr val="F98657"/>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 name="TextBox 8">
            <a:extLst>
              <a:ext uri="{FF2B5EF4-FFF2-40B4-BE49-F238E27FC236}">
                <a16:creationId xmlns:a16="http://schemas.microsoft.com/office/drawing/2014/main" id="{80EF57E6-3F9B-470B-B967-E2D90DBD0733}"/>
              </a:ext>
            </a:extLst>
          </p:cNvPr>
          <p:cNvSpPr txBox="1"/>
          <p:nvPr/>
        </p:nvSpPr>
        <p:spPr>
          <a:xfrm>
            <a:off x="2194239" y="641223"/>
            <a:ext cx="415640" cy="369335"/>
          </a:xfrm>
          <a:prstGeom prst="rect">
            <a:avLst/>
          </a:prstGeom>
          <a:noFill/>
          <a:ln cap="flat">
            <a:noFill/>
          </a:ln>
        </p:spPr>
        <p:txBody>
          <a:bodyPr vert="horz" wrap="square" lIns="91440" tIns="45720" rIns="91440" bIns="45720" anchor="t" anchorCtr="0" compatLnSpc="1">
            <a:sp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98657"/>
                </a:solidFill>
                <a:uFillTx/>
                <a:latin typeface="Wingdings 3" pitchFamily="18"/>
              </a:rPr>
              <a:t>z</a:t>
            </a:r>
            <a:endParaRPr lang="en-US" sz="1000" b="0" i="0" u="none" strike="noStrike" kern="1200" cap="none" spc="0" baseline="0">
              <a:solidFill>
                <a:srgbClr val="F98657"/>
              </a:solidFill>
              <a:uFillTx/>
              <a:latin typeface="MS Shell Dlg 2" pitchFamily="34"/>
            </a:endParaRPr>
          </a:p>
        </p:txBody>
      </p:sp>
      <p:sp>
        <p:nvSpPr>
          <p:cNvPr id="5" name="Title 1">
            <a:extLst>
              <a:ext uri="{FF2B5EF4-FFF2-40B4-BE49-F238E27FC236}">
                <a16:creationId xmlns:a16="http://schemas.microsoft.com/office/drawing/2014/main" id="{A0DCB709-8008-4246-9D16-42CFE4793580}"/>
              </a:ext>
            </a:extLst>
          </p:cNvPr>
          <p:cNvSpPr txBox="1">
            <a:spLocks noGrp="1"/>
          </p:cNvSpPr>
          <p:nvPr>
            <p:ph type="title"/>
          </p:nvPr>
        </p:nvSpPr>
        <p:spPr>
          <a:xfrm>
            <a:off x="2611809" y="808055"/>
            <a:ext cx="7954091" cy="1077227"/>
          </a:xfrm>
        </p:spPr>
        <p:txBody>
          <a:bodyPr/>
          <a:lstStyle>
            <a:lvl1pPr>
              <a:defRPr/>
            </a:lvl1pPr>
          </a:lstStyle>
          <a:p>
            <a:pPr lvl="0"/>
            <a:r>
              <a:rPr lang="en-US"/>
              <a:t>Click to edit Master title style</a:t>
            </a:r>
          </a:p>
        </p:txBody>
      </p:sp>
      <p:sp>
        <p:nvSpPr>
          <p:cNvPr id="6" name="Vertical Text Placeholder 2">
            <a:extLst>
              <a:ext uri="{FF2B5EF4-FFF2-40B4-BE49-F238E27FC236}">
                <a16:creationId xmlns:a16="http://schemas.microsoft.com/office/drawing/2014/main" id="{B1AFF305-769E-4FF7-8866-D7D699258C1D}"/>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6EBB87E-DF93-4EA4-BC08-0563EBEAA708}"/>
              </a:ext>
            </a:extLst>
          </p:cNvPr>
          <p:cNvSpPr txBox="1">
            <a:spLocks noGrp="1"/>
          </p:cNvSpPr>
          <p:nvPr>
            <p:ph type="dt" sz="half" idx="7"/>
          </p:nvPr>
        </p:nvSpPr>
        <p:spPr/>
        <p:txBody>
          <a:bodyPr/>
          <a:lstStyle>
            <a:lvl1pPr>
              <a:defRPr/>
            </a:lvl1pPr>
          </a:lstStyle>
          <a:p>
            <a:pPr lvl="0"/>
            <a:fld id="{B6DBF23D-C8E7-4CA4-A382-B5A859CC56B9}" type="datetime1">
              <a:rPr lang="en-US"/>
              <a:pPr lvl="0"/>
              <a:t>7/18/2024</a:t>
            </a:fld>
            <a:endParaRPr lang="en-US"/>
          </a:p>
        </p:txBody>
      </p:sp>
      <p:sp>
        <p:nvSpPr>
          <p:cNvPr id="8" name="Footer Placeholder 4">
            <a:extLst>
              <a:ext uri="{FF2B5EF4-FFF2-40B4-BE49-F238E27FC236}">
                <a16:creationId xmlns:a16="http://schemas.microsoft.com/office/drawing/2014/main" id="{981DF4EC-A696-4B37-9801-E6E366BBD57B}"/>
              </a:ext>
            </a:extLst>
          </p:cNvPr>
          <p:cNvSpPr txBox="1">
            <a:spLocks noGrp="1"/>
          </p:cNvSpPr>
          <p:nvPr>
            <p:ph type="ftr" sz="quarter" idx="9"/>
          </p:nvPr>
        </p:nvSpPr>
        <p:spPr/>
        <p:txBody>
          <a:bodyPr/>
          <a:lstStyle>
            <a:lvl1pPr>
              <a:defRPr/>
            </a:lvl1pPr>
          </a:lstStyle>
          <a:p>
            <a:pPr lvl="0"/>
            <a:r>
              <a:rPr lang="en-US"/>
              <a:t>             </a:t>
            </a:r>
          </a:p>
        </p:txBody>
      </p:sp>
      <p:sp>
        <p:nvSpPr>
          <p:cNvPr id="9" name="Slide Number Placeholder 5">
            <a:extLst>
              <a:ext uri="{FF2B5EF4-FFF2-40B4-BE49-F238E27FC236}">
                <a16:creationId xmlns:a16="http://schemas.microsoft.com/office/drawing/2014/main" id="{6D28653A-93FA-474F-9444-D0F25B5FA622}"/>
              </a:ext>
            </a:extLst>
          </p:cNvPr>
          <p:cNvSpPr txBox="1">
            <a:spLocks noGrp="1"/>
          </p:cNvSpPr>
          <p:nvPr>
            <p:ph type="sldNum" sz="quarter" idx="8"/>
          </p:nvPr>
        </p:nvSpPr>
        <p:spPr/>
        <p:txBody>
          <a:bodyPr/>
          <a:lstStyle>
            <a:lvl1pPr>
              <a:defRPr/>
            </a:lvl1pPr>
          </a:lstStyle>
          <a:p>
            <a:pPr lvl="0"/>
            <a:fld id="{84BF6F35-A095-4256-BBBB-824EE2CA34D1}" type="slidenum">
              <a:t>‹#›</a:t>
            </a:fld>
            <a:endParaRPr lang="en-US"/>
          </a:p>
        </p:txBody>
      </p:sp>
    </p:spTree>
    <p:extLst>
      <p:ext uri="{BB962C8B-B14F-4D97-AF65-F5344CB8AC3E}">
        <p14:creationId xmlns:p14="http://schemas.microsoft.com/office/powerpoint/2010/main" val="10025429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82E6914C-9F6D-49F8-9817-5B59FA076960}"/>
              </a:ext>
            </a:extLst>
          </p:cNvPr>
          <p:cNvSpPr/>
          <p:nvPr/>
        </p:nvSpPr>
        <p:spPr>
          <a:xfrm>
            <a:off x="1004477" y="0"/>
            <a:ext cx="10372313" cy="6858000"/>
          </a:xfrm>
          <a:prstGeom prst="rect">
            <a:avLst/>
          </a:prstGeom>
          <a:solidFill>
            <a:srgbClr val="2D251F">
              <a:alpha val="92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 name="Rectangle 15">
            <a:extLst>
              <a:ext uri="{FF2B5EF4-FFF2-40B4-BE49-F238E27FC236}">
                <a16:creationId xmlns:a16="http://schemas.microsoft.com/office/drawing/2014/main" id="{865F36F7-8E6E-4112-835E-1E59DF914250}"/>
              </a:ext>
            </a:extLst>
          </p:cNvPr>
          <p:cNvSpPr/>
          <p:nvPr/>
        </p:nvSpPr>
        <p:spPr>
          <a:xfrm>
            <a:off x="11377330" y="0"/>
            <a:ext cx="27432" cy="6858000"/>
          </a:xfrm>
          <a:prstGeom prst="rect">
            <a:avLst/>
          </a:prstGeom>
          <a:solidFill>
            <a:srgbClr val="F98657"/>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 name="TextBox 8">
            <a:extLst>
              <a:ext uri="{FF2B5EF4-FFF2-40B4-BE49-F238E27FC236}">
                <a16:creationId xmlns:a16="http://schemas.microsoft.com/office/drawing/2014/main" id="{5A439508-D486-4885-A687-B1CDABB58A11}"/>
              </a:ext>
            </a:extLst>
          </p:cNvPr>
          <p:cNvSpPr txBox="1"/>
          <p:nvPr/>
        </p:nvSpPr>
        <p:spPr>
          <a:xfrm rot="5400013">
            <a:off x="10337137" y="416080"/>
            <a:ext cx="415640" cy="369335"/>
          </a:xfrm>
          <a:prstGeom prst="rect">
            <a:avLst/>
          </a:prstGeom>
          <a:noFill/>
          <a:ln cap="flat">
            <a:noFill/>
          </a:ln>
        </p:spPr>
        <p:txBody>
          <a:bodyPr vert="horz" wrap="square" lIns="91440" tIns="45720" rIns="91440" bIns="45720" anchor="t" anchorCtr="0" compatLnSpc="1">
            <a:sp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98657"/>
                </a:solidFill>
                <a:uFillTx/>
                <a:latin typeface="Wingdings 3" pitchFamily="18"/>
              </a:rPr>
              <a:t>z</a:t>
            </a:r>
            <a:endParaRPr lang="en-US" sz="1000" b="0" i="0" u="none" strike="noStrike" kern="1200" cap="none" spc="0" baseline="0">
              <a:solidFill>
                <a:srgbClr val="F98657"/>
              </a:solidFill>
              <a:uFillTx/>
              <a:latin typeface="MS Shell Dlg 2" pitchFamily="34"/>
            </a:endParaRPr>
          </a:p>
        </p:txBody>
      </p:sp>
      <p:sp>
        <p:nvSpPr>
          <p:cNvPr id="5" name="Vertical Title 1">
            <a:extLst>
              <a:ext uri="{FF2B5EF4-FFF2-40B4-BE49-F238E27FC236}">
                <a16:creationId xmlns:a16="http://schemas.microsoft.com/office/drawing/2014/main" id="{E6B95205-9AC6-4D53-A1E5-E31CFD466F93}"/>
              </a:ext>
            </a:extLst>
          </p:cNvPr>
          <p:cNvSpPr txBox="1">
            <a:spLocks noGrp="1"/>
          </p:cNvSpPr>
          <p:nvPr>
            <p:ph type="title" orient="vert"/>
          </p:nvPr>
        </p:nvSpPr>
        <p:spPr>
          <a:xfrm>
            <a:off x="9239381" y="805815"/>
            <a:ext cx="1326520" cy="5244129"/>
          </a:xfrm>
        </p:spPr>
        <p:txBody>
          <a:bodyPr vert="eaVert"/>
          <a:lstStyle>
            <a:lvl1pPr algn="l">
              <a:defRPr/>
            </a:lvl1pPr>
          </a:lstStyle>
          <a:p>
            <a:pPr lvl="0"/>
            <a:r>
              <a:rPr lang="en-US"/>
              <a:t>Click to edit Master title style</a:t>
            </a:r>
          </a:p>
        </p:txBody>
      </p:sp>
      <p:sp>
        <p:nvSpPr>
          <p:cNvPr id="6" name="Vertical Text Placeholder 2">
            <a:extLst>
              <a:ext uri="{FF2B5EF4-FFF2-40B4-BE49-F238E27FC236}">
                <a16:creationId xmlns:a16="http://schemas.microsoft.com/office/drawing/2014/main" id="{D2BD0A36-714E-45AC-9DD8-4B5BE8177E03}"/>
              </a:ext>
            </a:extLst>
          </p:cNvPr>
          <p:cNvSpPr txBox="1">
            <a:spLocks noGrp="1"/>
          </p:cNvSpPr>
          <p:nvPr>
            <p:ph type="body" orient="vert" idx="1"/>
          </p:nvPr>
        </p:nvSpPr>
        <p:spPr>
          <a:xfrm>
            <a:off x="2608746" y="970407"/>
            <a:ext cx="6466901" cy="5079537"/>
          </a:xfrm>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43BF9F3-91AF-4EE1-B19D-D5B23E14DBD0}"/>
              </a:ext>
            </a:extLst>
          </p:cNvPr>
          <p:cNvSpPr txBox="1">
            <a:spLocks noGrp="1"/>
          </p:cNvSpPr>
          <p:nvPr>
            <p:ph type="dt" sz="half" idx="7"/>
          </p:nvPr>
        </p:nvSpPr>
        <p:spPr/>
        <p:txBody>
          <a:bodyPr/>
          <a:lstStyle>
            <a:lvl1pPr>
              <a:defRPr/>
            </a:lvl1pPr>
          </a:lstStyle>
          <a:p>
            <a:pPr lvl="0"/>
            <a:fld id="{C0161B50-8052-4956-AAAE-0E8F59F72AD4}" type="datetime1">
              <a:rPr lang="en-US"/>
              <a:pPr lvl="0"/>
              <a:t>7/18/2024</a:t>
            </a:fld>
            <a:endParaRPr lang="en-US"/>
          </a:p>
        </p:txBody>
      </p:sp>
      <p:sp>
        <p:nvSpPr>
          <p:cNvPr id="8" name="Footer Placeholder 4">
            <a:extLst>
              <a:ext uri="{FF2B5EF4-FFF2-40B4-BE49-F238E27FC236}">
                <a16:creationId xmlns:a16="http://schemas.microsoft.com/office/drawing/2014/main" id="{A8EE5698-B282-4944-8CE0-ADFAF62142FA}"/>
              </a:ext>
            </a:extLst>
          </p:cNvPr>
          <p:cNvSpPr txBox="1">
            <a:spLocks noGrp="1"/>
          </p:cNvSpPr>
          <p:nvPr>
            <p:ph type="ftr" sz="quarter" idx="9"/>
          </p:nvPr>
        </p:nvSpPr>
        <p:spPr/>
        <p:txBody>
          <a:bodyPr/>
          <a:lstStyle>
            <a:lvl1pPr>
              <a:defRPr/>
            </a:lvl1pPr>
          </a:lstStyle>
          <a:p>
            <a:pPr lvl="0"/>
            <a:r>
              <a:rPr lang="en-US"/>
              <a:t>             </a:t>
            </a:r>
          </a:p>
        </p:txBody>
      </p:sp>
      <p:sp>
        <p:nvSpPr>
          <p:cNvPr id="9" name="Slide Number Placeholder 5">
            <a:extLst>
              <a:ext uri="{FF2B5EF4-FFF2-40B4-BE49-F238E27FC236}">
                <a16:creationId xmlns:a16="http://schemas.microsoft.com/office/drawing/2014/main" id="{C7F2A3A2-420B-4E1B-AADB-439E1701FA10}"/>
              </a:ext>
            </a:extLst>
          </p:cNvPr>
          <p:cNvSpPr txBox="1">
            <a:spLocks noGrp="1"/>
          </p:cNvSpPr>
          <p:nvPr>
            <p:ph type="sldNum" sz="quarter" idx="8"/>
          </p:nvPr>
        </p:nvSpPr>
        <p:spPr/>
        <p:txBody>
          <a:bodyPr/>
          <a:lstStyle>
            <a:lvl1pPr>
              <a:defRPr/>
            </a:lvl1pPr>
          </a:lstStyle>
          <a:p>
            <a:pPr lvl="0"/>
            <a:fld id="{1298A8D8-960F-44F8-B1D5-9A48073B3C6B}" type="slidenum">
              <a:t>‹#›</a:t>
            </a:fld>
            <a:endParaRPr lang="en-US"/>
          </a:p>
        </p:txBody>
      </p:sp>
    </p:spTree>
    <p:extLst>
      <p:ext uri="{BB962C8B-B14F-4D97-AF65-F5344CB8AC3E}">
        <p14:creationId xmlns:p14="http://schemas.microsoft.com/office/powerpoint/2010/main" val="18226996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8">
            <a:extLst>
              <a:ext uri="{FF2B5EF4-FFF2-40B4-BE49-F238E27FC236}">
                <a16:creationId xmlns:a16="http://schemas.microsoft.com/office/drawing/2014/main" id="{542A48A5-94B3-4DA5-B03C-B7FC9A3F3646}"/>
              </a:ext>
            </a:extLst>
          </p:cNvPr>
          <p:cNvSpPr/>
          <p:nvPr/>
        </p:nvSpPr>
        <p:spPr>
          <a:xfrm>
            <a:off x="1004477" y="0"/>
            <a:ext cx="10372313" cy="6858000"/>
          </a:xfrm>
          <a:prstGeom prst="rect">
            <a:avLst/>
          </a:prstGeom>
          <a:solidFill>
            <a:srgbClr val="2D251F">
              <a:alpha val="92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 name="Rectangle 8">
            <a:extLst>
              <a:ext uri="{FF2B5EF4-FFF2-40B4-BE49-F238E27FC236}">
                <a16:creationId xmlns:a16="http://schemas.microsoft.com/office/drawing/2014/main" id="{DB760DDC-3DC7-4ACD-88DA-ACCE30AD5D72}"/>
              </a:ext>
            </a:extLst>
          </p:cNvPr>
          <p:cNvSpPr/>
          <p:nvPr/>
        </p:nvSpPr>
        <p:spPr>
          <a:xfrm>
            <a:off x="11377330" y="0"/>
            <a:ext cx="27432" cy="6858000"/>
          </a:xfrm>
          <a:prstGeom prst="rect">
            <a:avLst/>
          </a:prstGeom>
          <a:solidFill>
            <a:srgbClr val="F98657"/>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 name="Title 1">
            <a:extLst>
              <a:ext uri="{FF2B5EF4-FFF2-40B4-BE49-F238E27FC236}">
                <a16:creationId xmlns:a16="http://schemas.microsoft.com/office/drawing/2014/main" id="{EB6BAB35-F0B5-4B51-8541-E90A4C59F33B}"/>
              </a:ext>
            </a:extLst>
          </p:cNvPr>
          <p:cNvSpPr txBox="1">
            <a:spLocks noGrp="1"/>
          </p:cNvSpPr>
          <p:nvPr>
            <p:ph type="title"/>
          </p:nvPr>
        </p:nvSpPr>
        <p:spPr/>
        <p:txBody>
          <a:bodyPr/>
          <a:lstStyle>
            <a:lvl1pPr>
              <a:defRPr/>
            </a:lvl1pPr>
          </a:lstStyle>
          <a:p>
            <a:pPr lvl="0"/>
            <a:r>
              <a:rPr lang="en-US"/>
              <a:t>Click to edit Master title style</a:t>
            </a:r>
          </a:p>
        </p:txBody>
      </p:sp>
      <p:sp>
        <p:nvSpPr>
          <p:cNvPr id="5" name="Content Placeholder 2">
            <a:extLst>
              <a:ext uri="{FF2B5EF4-FFF2-40B4-BE49-F238E27FC236}">
                <a16:creationId xmlns:a16="http://schemas.microsoft.com/office/drawing/2014/main" id="{019EE6DC-BBA5-497E-8EC8-9DC4D45EB5B6}"/>
              </a:ext>
            </a:extLst>
          </p:cNvPr>
          <p:cNvSpPr txBox="1">
            <a:spLocks noGrp="1"/>
          </p:cNvSpPr>
          <p:nvPr>
            <p:ph idx="1"/>
          </p:nvPr>
        </p:nvSpPr>
        <p:spPr/>
        <p:txBody>
          <a:bodyPr anchor="ct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45B66846-4FA1-4F90-8544-F3A782AB9560}"/>
              </a:ext>
            </a:extLst>
          </p:cNvPr>
          <p:cNvSpPr txBox="1">
            <a:spLocks noGrp="1"/>
          </p:cNvSpPr>
          <p:nvPr>
            <p:ph type="dt" sz="half" idx="7"/>
          </p:nvPr>
        </p:nvSpPr>
        <p:spPr/>
        <p:txBody>
          <a:bodyPr/>
          <a:lstStyle>
            <a:lvl1pPr>
              <a:defRPr/>
            </a:lvl1pPr>
          </a:lstStyle>
          <a:p>
            <a:pPr lvl="0"/>
            <a:fld id="{129D6032-0372-4EAB-AD5D-7B22C583A809}" type="datetime1">
              <a:rPr lang="en-US"/>
              <a:pPr lvl="0"/>
              <a:t>7/18/2024</a:t>
            </a:fld>
            <a:endParaRPr lang="en-US"/>
          </a:p>
        </p:txBody>
      </p:sp>
      <p:sp>
        <p:nvSpPr>
          <p:cNvPr id="7" name="Footer Placeholder 4">
            <a:extLst>
              <a:ext uri="{FF2B5EF4-FFF2-40B4-BE49-F238E27FC236}">
                <a16:creationId xmlns:a16="http://schemas.microsoft.com/office/drawing/2014/main" id="{B5780F6B-5510-43A8-A8E6-327EEF52CB96}"/>
              </a:ext>
            </a:extLst>
          </p:cNvPr>
          <p:cNvSpPr txBox="1">
            <a:spLocks noGrp="1"/>
          </p:cNvSpPr>
          <p:nvPr>
            <p:ph type="ftr" sz="quarter" idx="9"/>
          </p:nvPr>
        </p:nvSpPr>
        <p:spPr/>
        <p:txBody>
          <a:bodyPr/>
          <a:lstStyle>
            <a:lvl1pPr>
              <a:defRPr/>
            </a:lvl1pPr>
          </a:lstStyle>
          <a:p>
            <a:pPr lvl="0"/>
            <a:r>
              <a:rPr lang="en-US"/>
              <a:t>             </a:t>
            </a:r>
          </a:p>
        </p:txBody>
      </p:sp>
      <p:sp>
        <p:nvSpPr>
          <p:cNvPr id="8" name="Slide Number Placeholder 5">
            <a:extLst>
              <a:ext uri="{FF2B5EF4-FFF2-40B4-BE49-F238E27FC236}">
                <a16:creationId xmlns:a16="http://schemas.microsoft.com/office/drawing/2014/main" id="{944E2E68-59A7-49B4-8BDE-D74BED084AD0}"/>
              </a:ext>
            </a:extLst>
          </p:cNvPr>
          <p:cNvSpPr txBox="1">
            <a:spLocks noGrp="1"/>
          </p:cNvSpPr>
          <p:nvPr>
            <p:ph type="sldNum" sz="quarter" idx="8"/>
          </p:nvPr>
        </p:nvSpPr>
        <p:spPr/>
        <p:txBody>
          <a:bodyPr/>
          <a:lstStyle>
            <a:lvl1pPr>
              <a:defRPr/>
            </a:lvl1pPr>
          </a:lstStyle>
          <a:p>
            <a:pPr lvl="0"/>
            <a:fld id="{3643C351-D508-42DC-A36F-07ED45507479}" type="slidenum">
              <a:t>‹#›</a:t>
            </a:fld>
            <a:endParaRPr lang="en-US"/>
          </a:p>
        </p:txBody>
      </p:sp>
      <p:sp>
        <p:nvSpPr>
          <p:cNvPr id="9" name="TextBox 6">
            <a:extLst>
              <a:ext uri="{FF2B5EF4-FFF2-40B4-BE49-F238E27FC236}">
                <a16:creationId xmlns:a16="http://schemas.microsoft.com/office/drawing/2014/main" id="{FD3EBFD6-6CB9-44DB-8E42-740365B5F11B}"/>
              </a:ext>
            </a:extLst>
          </p:cNvPr>
          <p:cNvSpPr txBox="1"/>
          <p:nvPr/>
        </p:nvSpPr>
        <p:spPr>
          <a:xfrm>
            <a:off x="2194944" y="641223"/>
            <a:ext cx="415640" cy="369335"/>
          </a:xfrm>
          <a:prstGeom prst="rect">
            <a:avLst/>
          </a:prstGeom>
          <a:noFill/>
          <a:ln cap="flat">
            <a:noFill/>
          </a:ln>
        </p:spPr>
        <p:txBody>
          <a:bodyPr vert="horz" wrap="square" lIns="91440" tIns="45720" rIns="91440" bIns="45720" anchor="t" anchorCtr="0" compatLnSpc="1">
            <a:sp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98657"/>
                </a:solidFill>
                <a:uFillTx/>
                <a:latin typeface="Wingdings 3" pitchFamily="18"/>
              </a:rPr>
              <a:t>z</a:t>
            </a:r>
            <a:endParaRPr lang="en-US" sz="1000" b="0" i="0" u="none" strike="noStrike" kern="1200" cap="none" spc="0" baseline="0">
              <a:solidFill>
                <a:srgbClr val="F98657"/>
              </a:solidFill>
              <a:uFillTx/>
              <a:latin typeface="MS Shell Dlg 2" pitchFamily="34"/>
            </a:endParaRPr>
          </a:p>
        </p:txBody>
      </p:sp>
    </p:spTree>
    <p:extLst>
      <p:ext uri="{BB962C8B-B14F-4D97-AF65-F5344CB8AC3E}">
        <p14:creationId xmlns:p14="http://schemas.microsoft.com/office/powerpoint/2010/main" val="29574268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3">
            <a:extLst>
              <a:ext uri="{FF2B5EF4-FFF2-40B4-BE49-F238E27FC236}">
                <a16:creationId xmlns:a16="http://schemas.microsoft.com/office/drawing/2014/main" id="{B5512A7C-D5D9-4A86-84D6-8C4BE1C46059}"/>
              </a:ext>
            </a:extLst>
          </p:cNvPr>
          <p:cNvSpPr/>
          <p:nvPr/>
        </p:nvSpPr>
        <p:spPr>
          <a:xfrm>
            <a:off x="1004477" y="0"/>
            <a:ext cx="10372313" cy="6858000"/>
          </a:xfrm>
          <a:prstGeom prst="rect">
            <a:avLst/>
          </a:prstGeom>
          <a:solidFill>
            <a:srgbClr val="2D251F">
              <a:alpha val="92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 name="Rectangle 24">
            <a:extLst>
              <a:ext uri="{FF2B5EF4-FFF2-40B4-BE49-F238E27FC236}">
                <a16:creationId xmlns:a16="http://schemas.microsoft.com/office/drawing/2014/main" id="{4BD86B2F-061B-4ECE-9C78-A5649B55BE44}"/>
              </a:ext>
            </a:extLst>
          </p:cNvPr>
          <p:cNvSpPr/>
          <p:nvPr/>
        </p:nvSpPr>
        <p:spPr>
          <a:xfrm>
            <a:off x="11377330" y="0"/>
            <a:ext cx="27432" cy="6858000"/>
          </a:xfrm>
          <a:prstGeom prst="rect">
            <a:avLst/>
          </a:prstGeom>
          <a:solidFill>
            <a:srgbClr val="F98657"/>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 name="TextBox 10">
            <a:extLst>
              <a:ext uri="{FF2B5EF4-FFF2-40B4-BE49-F238E27FC236}">
                <a16:creationId xmlns:a16="http://schemas.microsoft.com/office/drawing/2014/main" id="{85923B6D-A4AC-426B-86CE-FF3FD58DA4D1}"/>
              </a:ext>
            </a:extLst>
          </p:cNvPr>
          <p:cNvSpPr txBox="1"/>
          <p:nvPr/>
        </p:nvSpPr>
        <p:spPr>
          <a:xfrm>
            <a:off x="2191844" y="2962582"/>
            <a:ext cx="415640" cy="369335"/>
          </a:xfrm>
          <a:prstGeom prst="rect">
            <a:avLst/>
          </a:prstGeom>
          <a:noFill/>
          <a:ln cap="flat">
            <a:noFill/>
          </a:ln>
        </p:spPr>
        <p:txBody>
          <a:bodyPr vert="horz" wrap="square" lIns="91440" tIns="45720" rIns="91440" bIns="45720" anchor="t" anchorCtr="0" compatLnSpc="1">
            <a:sp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98657"/>
                </a:solidFill>
                <a:uFillTx/>
                <a:latin typeface="Wingdings 3" pitchFamily="18"/>
              </a:rPr>
              <a:t>z</a:t>
            </a:r>
            <a:endParaRPr lang="en-US" sz="1000" b="0" i="0" u="none" strike="noStrike" kern="1200" cap="none" spc="0" baseline="0">
              <a:solidFill>
                <a:srgbClr val="F98657"/>
              </a:solidFill>
              <a:uFillTx/>
              <a:latin typeface="MS Shell Dlg 2" pitchFamily="34"/>
            </a:endParaRPr>
          </a:p>
        </p:txBody>
      </p:sp>
      <p:sp>
        <p:nvSpPr>
          <p:cNvPr id="5" name="Title 1">
            <a:extLst>
              <a:ext uri="{FF2B5EF4-FFF2-40B4-BE49-F238E27FC236}">
                <a16:creationId xmlns:a16="http://schemas.microsoft.com/office/drawing/2014/main" id="{FAB13030-2437-4DA0-86FF-88B72CE1D17B}"/>
              </a:ext>
            </a:extLst>
          </p:cNvPr>
          <p:cNvSpPr txBox="1">
            <a:spLocks noGrp="1"/>
          </p:cNvSpPr>
          <p:nvPr>
            <p:ph type="title"/>
          </p:nvPr>
        </p:nvSpPr>
        <p:spPr>
          <a:xfrm>
            <a:off x="2609871" y="3147255"/>
            <a:ext cx="7956560" cy="1424744"/>
          </a:xfrm>
        </p:spPr>
        <p:txBody>
          <a:bodyPr/>
          <a:lstStyle>
            <a:lvl1pPr>
              <a:defRPr sz="3200"/>
            </a:lvl1pPr>
          </a:lstStyle>
          <a:p>
            <a:pPr lvl="0"/>
            <a:r>
              <a:rPr lang="en-US"/>
              <a:t>Click to edit Master title style</a:t>
            </a:r>
          </a:p>
        </p:txBody>
      </p:sp>
      <p:sp>
        <p:nvSpPr>
          <p:cNvPr id="6" name="Text Placeholder 2">
            <a:extLst>
              <a:ext uri="{FF2B5EF4-FFF2-40B4-BE49-F238E27FC236}">
                <a16:creationId xmlns:a16="http://schemas.microsoft.com/office/drawing/2014/main" id="{AEC29F88-B9A5-4329-B99D-27FFB74D1A27}"/>
              </a:ext>
            </a:extLst>
          </p:cNvPr>
          <p:cNvSpPr txBox="1">
            <a:spLocks noGrp="1"/>
          </p:cNvSpPr>
          <p:nvPr>
            <p:ph type="body" idx="1"/>
          </p:nvPr>
        </p:nvSpPr>
        <p:spPr>
          <a:xfrm>
            <a:off x="2773969" y="2268781"/>
            <a:ext cx="7791931" cy="878464"/>
          </a:xfrm>
        </p:spPr>
        <p:txBody>
          <a:bodyPr tIns="0" anchor="b"/>
          <a:lstStyle>
            <a:lvl1pPr marL="0" indent="0" algn="r">
              <a:buNone/>
              <a:defRPr sz="1800"/>
            </a:lvl1pPr>
          </a:lstStyle>
          <a:p>
            <a:pPr lvl="0"/>
            <a:r>
              <a:rPr lang="en-US"/>
              <a:t>Edit Master text styles</a:t>
            </a:r>
          </a:p>
        </p:txBody>
      </p:sp>
      <p:sp>
        <p:nvSpPr>
          <p:cNvPr id="7" name="Date Placeholder 3">
            <a:extLst>
              <a:ext uri="{FF2B5EF4-FFF2-40B4-BE49-F238E27FC236}">
                <a16:creationId xmlns:a16="http://schemas.microsoft.com/office/drawing/2014/main" id="{441D5715-4AA8-4267-B547-4BB25454B6FB}"/>
              </a:ext>
            </a:extLst>
          </p:cNvPr>
          <p:cNvSpPr txBox="1">
            <a:spLocks noGrp="1"/>
          </p:cNvSpPr>
          <p:nvPr>
            <p:ph type="dt" sz="half" idx="7"/>
          </p:nvPr>
        </p:nvSpPr>
        <p:spPr/>
        <p:txBody>
          <a:bodyPr/>
          <a:lstStyle>
            <a:lvl1pPr>
              <a:defRPr/>
            </a:lvl1pPr>
          </a:lstStyle>
          <a:p>
            <a:pPr lvl="0"/>
            <a:fld id="{746331AA-5055-41F0-A4C3-1EB17064AD96}" type="datetime1">
              <a:rPr lang="en-US"/>
              <a:pPr lvl="0"/>
              <a:t>7/18/2024</a:t>
            </a:fld>
            <a:endParaRPr lang="en-US"/>
          </a:p>
        </p:txBody>
      </p:sp>
      <p:sp>
        <p:nvSpPr>
          <p:cNvPr id="8" name="Footer Placeholder 4">
            <a:extLst>
              <a:ext uri="{FF2B5EF4-FFF2-40B4-BE49-F238E27FC236}">
                <a16:creationId xmlns:a16="http://schemas.microsoft.com/office/drawing/2014/main" id="{777BB6AC-8BB2-4F3B-B05B-0AE9D51CB53F}"/>
              </a:ext>
            </a:extLst>
          </p:cNvPr>
          <p:cNvSpPr txBox="1">
            <a:spLocks noGrp="1"/>
          </p:cNvSpPr>
          <p:nvPr>
            <p:ph type="ftr" sz="quarter" idx="9"/>
          </p:nvPr>
        </p:nvSpPr>
        <p:spPr/>
        <p:txBody>
          <a:bodyPr/>
          <a:lstStyle>
            <a:lvl1pPr>
              <a:defRPr/>
            </a:lvl1pPr>
          </a:lstStyle>
          <a:p>
            <a:pPr lvl="0"/>
            <a:r>
              <a:rPr lang="en-US"/>
              <a:t>             </a:t>
            </a:r>
          </a:p>
        </p:txBody>
      </p:sp>
      <p:sp>
        <p:nvSpPr>
          <p:cNvPr id="9" name="Slide Number Placeholder 5">
            <a:extLst>
              <a:ext uri="{FF2B5EF4-FFF2-40B4-BE49-F238E27FC236}">
                <a16:creationId xmlns:a16="http://schemas.microsoft.com/office/drawing/2014/main" id="{51E5077C-B692-439A-BAFB-CB788831DAA2}"/>
              </a:ext>
            </a:extLst>
          </p:cNvPr>
          <p:cNvSpPr txBox="1">
            <a:spLocks noGrp="1"/>
          </p:cNvSpPr>
          <p:nvPr>
            <p:ph type="sldNum" sz="quarter" idx="8"/>
          </p:nvPr>
        </p:nvSpPr>
        <p:spPr/>
        <p:txBody>
          <a:bodyPr/>
          <a:lstStyle>
            <a:lvl1pPr>
              <a:defRPr/>
            </a:lvl1pPr>
          </a:lstStyle>
          <a:p>
            <a:pPr lvl="0"/>
            <a:fld id="{7BD0F8F4-A6E2-42C5-8F9A-58EFF0972949}" type="slidenum">
              <a:t>‹#›</a:t>
            </a:fld>
            <a:endParaRPr lang="en-US"/>
          </a:p>
        </p:txBody>
      </p:sp>
    </p:spTree>
    <p:extLst>
      <p:ext uri="{BB962C8B-B14F-4D97-AF65-F5344CB8AC3E}">
        <p14:creationId xmlns:p14="http://schemas.microsoft.com/office/powerpoint/2010/main" val="31927645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25">
            <a:extLst>
              <a:ext uri="{FF2B5EF4-FFF2-40B4-BE49-F238E27FC236}">
                <a16:creationId xmlns:a16="http://schemas.microsoft.com/office/drawing/2014/main" id="{46CEEA40-E988-4BBC-9A28-1DA4C0FCC755}"/>
              </a:ext>
            </a:extLst>
          </p:cNvPr>
          <p:cNvSpPr/>
          <p:nvPr/>
        </p:nvSpPr>
        <p:spPr>
          <a:xfrm>
            <a:off x="1004477" y="0"/>
            <a:ext cx="10372313" cy="6858000"/>
          </a:xfrm>
          <a:prstGeom prst="rect">
            <a:avLst/>
          </a:prstGeom>
          <a:solidFill>
            <a:srgbClr val="2D251F">
              <a:alpha val="92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 name="Rectangle 26">
            <a:extLst>
              <a:ext uri="{FF2B5EF4-FFF2-40B4-BE49-F238E27FC236}">
                <a16:creationId xmlns:a16="http://schemas.microsoft.com/office/drawing/2014/main" id="{4F465B30-60E4-4C34-BF00-383BBE2F9F9E}"/>
              </a:ext>
            </a:extLst>
          </p:cNvPr>
          <p:cNvSpPr/>
          <p:nvPr/>
        </p:nvSpPr>
        <p:spPr>
          <a:xfrm>
            <a:off x="11377330" y="0"/>
            <a:ext cx="27432" cy="6858000"/>
          </a:xfrm>
          <a:prstGeom prst="rect">
            <a:avLst/>
          </a:prstGeom>
          <a:solidFill>
            <a:srgbClr val="F98657"/>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 name="Title 1">
            <a:extLst>
              <a:ext uri="{FF2B5EF4-FFF2-40B4-BE49-F238E27FC236}">
                <a16:creationId xmlns:a16="http://schemas.microsoft.com/office/drawing/2014/main" id="{B2FE5684-5B9C-4740-A714-DEBCB0D786B3}"/>
              </a:ext>
            </a:extLst>
          </p:cNvPr>
          <p:cNvSpPr txBox="1">
            <a:spLocks noGrp="1"/>
          </p:cNvSpPr>
          <p:nvPr>
            <p:ph type="title"/>
          </p:nvPr>
        </p:nvSpPr>
        <p:spPr>
          <a:xfrm>
            <a:off x="2609871" y="805815"/>
            <a:ext cx="7950982" cy="1081707"/>
          </a:xfrm>
        </p:spPr>
        <p:txBody>
          <a:bodyPr/>
          <a:lstStyle>
            <a:lvl1pPr>
              <a:defRPr/>
            </a:lvl1pPr>
          </a:lstStyle>
          <a:p>
            <a:pPr lvl="0"/>
            <a:r>
              <a:rPr lang="en-US"/>
              <a:t>Click to edit Master title style</a:t>
            </a:r>
          </a:p>
        </p:txBody>
      </p:sp>
      <p:sp>
        <p:nvSpPr>
          <p:cNvPr id="5" name="Content Placeholder 2">
            <a:extLst>
              <a:ext uri="{FF2B5EF4-FFF2-40B4-BE49-F238E27FC236}">
                <a16:creationId xmlns:a16="http://schemas.microsoft.com/office/drawing/2014/main" id="{CD5A9238-CF32-4C95-9484-9B5AD7F9DE38}"/>
              </a:ext>
            </a:extLst>
          </p:cNvPr>
          <p:cNvSpPr txBox="1">
            <a:spLocks noGrp="1"/>
          </p:cNvSpPr>
          <p:nvPr>
            <p:ph idx="1"/>
          </p:nvPr>
        </p:nvSpPr>
        <p:spPr>
          <a:xfrm>
            <a:off x="2605372" y="2052114"/>
            <a:ext cx="3891960" cy="3997829"/>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B206A34F-6E44-4EA2-98E7-A49EDD4BC38A}"/>
              </a:ext>
            </a:extLst>
          </p:cNvPr>
          <p:cNvSpPr txBox="1">
            <a:spLocks noGrp="1"/>
          </p:cNvSpPr>
          <p:nvPr>
            <p:ph idx="2"/>
          </p:nvPr>
        </p:nvSpPr>
        <p:spPr>
          <a:xfrm>
            <a:off x="6666634" y="2052114"/>
            <a:ext cx="3894219" cy="3997829"/>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a:extLst>
              <a:ext uri="{FF2B5EF4-FFF2-40B4-BE49-F238E27FC236}">
                <a16:creationId xmlns:a16="http://schemas.microsoft.com/office/drawing/2014/main" id="{B801A905-38D7-4F2B-A1A5-DBAB293F1B0C}"/>
              </a:ext>
            </a:extLst>
          </p:cNvPr>
          <p:cNvSpPr txBox="1">
            <a:spLocks noGrp="1"/>
          </p:cNvSpPr>
          <p:nvPr>
            <p:ph type="dt" sz="half" idx="7"/>
          </p:nvPr>
        </p:nvSpPr>
        <p:spPr/>
        <p:txBody>
          <a:bodyPr/>
          <a:lstStyle>
            <a:lvl1pPr>
              <a:defRPr/>
            </a:lvl1pPr>
          </a:lstStyle>
          <a:p>
            <a:pPr lvl="0"/>
            <a:fld id="{4D3DA914-3FF2-4FE4-9C6A-0B8FF0624569}" type="datetime1">
              <a:rPr lang="en-US"/>
              <a:pPr lvl="0"/>
              <a:t>7/18/2024</a:t>
            </a:fld>
            <a:endParaRPr lang="en-US"/>
          </a:p>
        </p:txBody>
      </p:sp>
      <p:sp>
        <p:nvSpPr>
          <p:cNvPr id="8" name="Footer Placeholder 5">
            <a:extLst>
              <a:ext uri="{FF2B5EF4-FFF2-40B4-BE49-F238E27FC236}">
                <a16:creationId xmlns:a16="http://schemas.microsoft.com/office/drawing/2014/main" id="{A1F4C1E1-9795-4E2F-A778-407AB9B5C99E}"/>
              </a:ext>
            </a:extLst>
          </p:cNvPr>
          <p:cNvSpPr txBox="1">
            <a:spLocks noGrp="1"/>
          </p:cNvSpPr>
          <p:nvPr>
            <p:ph type="ftr" sz="quarter" idx="9"/>
          </p:nvPr>
        </p:nvSpPr>
        <p:spPr/>
        <p:txBody>
          <a:bodyPr/>
          <a:lstStyle>
            <a:lvl1pPr>
              <a:defRPr/>
            </a:lvl1pPr>
          </a:lstStyle>
          <a:p>
            <a:pPr lvl="0"/>
            <a:r>
              <a:rPr lang="en-US"/>
              <a:t>             </a:t>
            </a:r>
          </a:p>
        </p:txBody>
      </p:sp>
      <p:sp>
        <p:nvSpPr>
          <p:cNvPr id="9" name="Slide Number Placeholder 6">
            <a:extLst>
              <a:ext uri="{FF2B5EF4-FFF2-40B4-BE49-F238E27FC236}">
                <a16:creationId xmlns:a16="http://schemas.microsoft.com/office/drawing/2014/main" id="{FCCE6725-91B2-45F3-B224-DB1CFE7B9DF5}"/>
              </a:ext>
            </a:extLst>
          </p:cNvPr>
          <p:cNvSpPr txBox="1">
            <a:spLocks noGrp="1"/>
          </p:cNvSpPr>
          <p:nvPr>
            <p:ph type="sldNum" sz="quarter" idx="8"/>
          </p:nvPr>
        </p:nvSpPr>
        <p:spPr/>
        <p:txBody>
          <a:bodyPr/>
          <a:lstStyle>
            <a:lvl1pPr>
              <a:defRPr/>
            </a:lvl1pPr>
          </a:lstStyle>
          <a:p>
            <a:pPr lvl="0"/>
            <a:fld id="{A91903ED-DD4E-457B-B7CD-17AC34E76E2B}" type="slidenum">
              <a:t>‹#›</a:t>
            </a:fld>
            <a:endParaRPr lang="en-US"/>
          </a:p>
        </p:txBody>
      </p:sp>
      <p:sp>
        <p:nvSpPr>
          <p:cNvPr id="10" name="TextBox 9">
            <a:extLst>
              <a:ext uri="{FF2B5EF4-FFF2-40B4-BE49-F238E27FC236}">
                <a16:creationId xmlns:a16="http://schemas.microsoft.com/office/drawing/2014/main" id="{AC036130-FB5B-483D-8444-43C2D6F9D756}"/>
              </a:ext>
            </a:extLst>
          </p:cNvPr>
          <p:cNvSpPr txBox="1"/>
          <p:nvPr/>
        </p:nvSpPr>
        <p:spPr>
          <a:xfrm>
            <a:off x="2196169" y="641223"/>
            <a:ext cx="415640" cy="369335"/>
          </a:xfrm>
          <a:prstGeom prst="rect">
            <a:avLst/>
          </a:prstGeom>
          <a:noFill/>
          <a:ln cap="flat">
            <a:noFill/>
          </a:ln>
        </p:spPr>
        <p:txBody>
          <a:bodyPr vert="horz" wrap="square" lIns="91440" tIns="45720" rIns="91440" bIns="45720" anchor="t" anchorCtr="0" compatLnSpc="1">
            <a:sp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98657"/>
                </a:solidFill>
                <a:uFillTx/>
                <a:latin typeface="Wingdings 3" pitchFamily="18"/>
              </a:rPr>
              <a:t>z</a:t>
            </a:r>
            <a:endParaRPr lang="en-US" sz="1000" b="0" i="0" u="none" strike="noStrike" kern="1200" cap="none" spc="0" baseline="0">
              <a:solidFill>
                <a:srgbClr val="F98657"/>
              </a:solidFill>
              <a:uFillTx/>
              <a:latin typeface="MS Shell Dlg 2" pitchFamily="34"/>
            </a:endParaRPr>
          </a:p>
        </p:txBody>
      </p:sp>
    </p:spTree>
    <p:extLst>
      <p:ext uri="{BB962C8B-B14F-4D97-AF65-F5344CB8AC3E}">
        <p14:creationId xmlns:p14="http://schemas.microsoft.com/office/powerpoint/2010/main" val="2781591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264C26C4-1564-49FD-ACC8-EFEA46D76A1E}"/>
              </a:ext>
            </a:extLst>
          </p:cNvPr>
          <p:cNvSpPr/>
          <p:nvPr/>
        </p:nvSpPr>
        <p:spPr>
          <a:xfrm>
            <a:off x="1004477" y="0"/>
            <a:ext cx="10372313" cy="6858000"/>
          </a:xfrm>
          <a:prstGeom prst="rect">
            <a:avLst/>
          </a:prstGeom>
          <a:solidFill>
            <a:srgbClr val="2D251F">
              <a:alpha val="92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 name="Rectangle 20">
            <a:extLst>
              <a:ext uri="{FF2B5EF4-FFF2-40B4-BE49-F238E27FC236}">
                <a16:creationId xmlns:a16="http://schemas.microsoft.com/office/drawing/2014/main" id="{31DADE54-26D9-4BB1-A8A7-779B6923462F}"/>
              </a:ext>
            </a:extLst>
          </p:cNvPr>
          <p:cNvSpPr/>
          <p:nvPr/>
        </p:nvSpPr>
        <p:spPr>
          <a:xfrm>
            <a:off x="11377330" y="0"/>
            <a:ext cx="27432" cy="6858000"/>
          </a:xfrm>
          <a:prstGeom prst="rect">
            <a:avLst/>
          </a:prstGeom>
          <a:solidFill>
            <a:srgbClr val="F98657"/>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 name="TextBox 11">
            <a:extLst>
              <a:ext uri="{FF2B5EF4-FFF2-40B4-BE49-F238E27FC236}">
                <a16:creationId xmlns:a16="http://schemas.microsoft.com/office/drawing/2014/main" id="{DAE9B0F8-83FC-49BB-A470-9D3E6A9268EE}"/>
              </a:ext>
            </a:extLst>
          </p:cNvPr>
          <p:cNvSpPr txBox="1"/>
          <p:nvPr/>
        </p:nvSpPr>
        <p:spPr>
          <a:xfrm>
            <a:off x="2193645" y="636422"/>
            <a:ext cx="415640" cy="369335"/>
          </a:xfrm>
          <a:prstGeom prst="rect">
            <a:avLst/>
          </a:prstGeom>
          <a:noFill/>
          <a:ln cap="flat">
            <a:noFill/>
          </a:ln>
        </p:spPr>
        <p:txBody>
          <a:bodyPr vert="horz" wrap="square" lIns="91440" tIns="45720" rIns="91440" bIns="45720" anchor="t" anchorCtr="0" compatLnSpc="1">
            <a:sp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98657"/>
                </a:solidFill>
                <a:uFillTx/>
                <a:latin typeface="Wingdings 3" pitchFamily="18"/>
              </a:rPr>
              <a:t>z</a:t>
            </a:r>
            <a:endParaRPr lang="en-US" sz="1000" b="0" i="0" u="none" strike="noStrike" kern="1200" cap="none" spc="0" baseline="0">
              <a:solidFill>
                <a:srgbClr val="F98657"/>
              </a:solidFill>
              <a:uFillTx/>
              <a:latin typeface="MS Shell Dlg 2" pitchFamily="34"/>
            </a:endParaRPr>
          </a:p>
        </p:txBody>
      </p:sp>
      <p:sp>
        <p:nvSpPr>
          <p:cNvPr id="5" name="Title 1">
            <a:extLst>
              <a:ext uri="{FF2B5EF4-FFF2-40B4-BE49-F238E27FC236}">
                <a16:creationId xmlns:a16="http://schemas.microsoft.com/office/drawing/2014/main" id="{44903C95-28D5-42A8-B31A-C34724E14634}"/>
              </a:ext>
            </a:extLst>
          </p:cNvPr>
          <p:cNvSpPr txBox="1">
            <a:spLocks noGrp="1"/>
          </p:cNvSpPr>
          <p:nvPr>
            <p:ph type="title"/>
          </p:nvPr>
        </p:nvSpPr>
        <p:spPr>
          <a:xfrm>
            <a:off x="2609871" y="805815"/>
            <a:ext cx="7956560" cy="1078351"/>
          </a:xfrm>
        </p:spPr>
        <p:txBody>
          <a:bodyPr/>
          <a:lstStyle>
            <a:lvl1pPr>
              <a:defRPr/>
            </a:lvl1pPr>
          </a:lstStyle>
          <a:p>
            <a:pPr lvl="0"/>
            <a:r>
              <a:rPr lang="en-US"/>
              <a:t>Click to edit Master title style</a:t>
            </a:r>
          </a:p>
        </p:txBody>
      </p:sp>
      <p:sp>
        <p:nvSpPr>
          <p:cNvPr id="6" name="Text Placeholder 2">
            <a:extLst>
              <a:ext uri="{FF2B5EF4-FFF2-40B4-BE49-F238E27FC236}">
                <a16:creationId xmlns:a16="http://schemas.microsoft.com/office/drawing/2014/main" id="{2943FDFE-A19B-4178-8C89-D9251BFD9F62}"/>
              </a:ext>
            </a:extLst>
          </p:cNvPr>
          <p:cNvSpPr txBox="1">
            <a:spLocks noGrp="1"/>
          </p:cNvSpPr>
          <p:nvPr>
            <p:ph type="body" idx="1"/>
          </p:nvPr>
        </p:nvSpPr>
        <p:spPr>
          <a:xfrm>
            <a:off x="2609286" y="2052114"/>
            <a:ext cx="3896468" cy="713817"/>
          </a:xfrm>
        </p:spPr>
        <p:txBody>
          <a:bodyPr anchor="b">
            <a:noAutofit/>
          </a:bodyPr>
          <a:lstStyle>
            <a:lvl1pPr marL="0" indent="0">
              <a:lnSpc>
                <a:spcPct val="100000"/>
              </a:lnSpc>
              <a:buNone/>
              <a:defRPr sz="2200">
                <a:solidFill>
                  <a:srgbClr val="F98657"/>
                </a:solidFill>
              </a:defRPr>
            </a:lvl1pPr>
          </a:lstStyle>
          <a:p>
            <a:pPr lvl="0"/>
            <a:r>
              <a:rPr lang="en-US"/>
              <a:t>Edit Master text styles</a:t>
            </a:r>
          </a:p>
        </p:txBody>
      </p:sp>
      <p:sp>
        <p:nvSpPr>
          <p:cNvPr id="7" name="Content Placeholder 3">
            <a:extLst>
              <a:ext uri="{FF2B5EF4-FFF2-40B4-BE49-F238E27FC236}">
                <a16:creationId xmlns:a16="http://schemas.microsoft.com/office/drawing/2014/main" id="{4888FE21-D6F2-4CA6-A0FB-4FBFC41136B3}"/>
              </a:ext>
            </a:extLst>
          </p:cNvPr>
          <p:cNvSpPr txBox="1">
            <a:spLocks noGrp="1"/>
          </p:cNvSpPr>
          <p:nvPr>
            <p:ph idx="2"/>
          </p:nvPr>
        </p:nvSpPr>
        <p:spPr>
          <a:xfrm>
            <a:off x="2609286" y="2851327"/>
            <a:ext cx="3893624" cy="307143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E7BFBC5B-5E36-4B66-96ED-8BE00A4EFE56}"/>
              </a:ext>
            </a:extLst>
          </p:cNvPr>
          <p:cNvSpPr txBox="1">
            <a:spLocks noGrp="1"/>
          </p:cNvSpPr>
          <p:nvPr>
            <p:ph type="body" idx="3"/>
          </p:nvPr>
        </p:nvSpPr>
        <p:spPr>
          <a:xfrm>
            <a:off x="6666634" y="2052114"/>
            <a:ext cx="3899797" cy="713817"/>
          </a:xfrm>
        </p:spPr>
        <p:txBody>
          <a:bodyPr anchor="b">
            <a:noAutofit/>
          </a:bodyPr>
          <a:lstStyle>
            <a:lvl1pPr marL="0" indent="0">
              <a:lnSpc>
                <a:spcPct val="100000"/>
              </a:lnSpc>
              <a:buNone/>
              <a:defRPr sz="2200">
                <a:solidFill>
                  <a:srgbClr val="F98657"/>
                </a:solidFill>
              </a:defRPr>
            </a:lvl1pPr>
          </a:lstStyle>
          <a:p>
            <a:pPr lvl="0"/>
            <a:r>
              <a:rPr lang="en-US"/>
              <a:t>Edit Master text styles</a:t>
            </a:r>
          </a:p>
        </p:txBody>
      </p:sp>
      <p:sp>
        <p:nvSpPr>
          <p:cNvPr id="9" name="Content Placeholder 5">
            <a:extLst>
              <a:ext uri="{FF2B5EF4-FFF2-40B4-BE49-F238E27FC236}">
                <a16:creationId xmlns:a16="http://schemas.microsoft.com/office/drawing/2014/main" id="{EEDE2220-CCB7-456E-98DF-58C6D38556E4}"/>
              </a:ext>
            </a:extLst>
          </p:cNvPr>
          <p:cNvSpPr txBox="1">
            <a:spLocks noGrp="1"/>
          </p:cNvSpPr>
          <p:nvPr>
            <p:ph idx="4"/>
          </p:nvPr>
        </p:nvSpPr>
        <p:spPr>
          <a:xfrm>
            <a:off x="6666634" y="2851327"/>
            <a:ext cx="3899797" cy="307143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6">
            <a:extLst>
              <a:ext uri="{FF2B5EF4-FFF2-40B4-BE49-F238E27FC236}">
                <a16:creationId xmlns:a16="http://schemas.microsoft.com/office/drawing/2014/main" id="{6B7C03E9-587D-4F31-9159-1DD33F2CC1FF}"/>
              </a:ext>
            </a:extLst>
          </p:cNvPr>
          <p:cNvSpPr txBox="1">
            <a:spLocks noGrp="1"/>
          </p:cNvSpPr>
          <p:nvPr>
            <p:ph type="dt" sz="half" idx="7"/>
          </p:nvPr>
        </p:nvSpPr>
        <p:spPr/>
        <p:txBody>
          <a:bodyPr/>
          <a:lstStyle>
            <a:lvl1pPr>
              <a:defRPr/>
            </a:lvl1pPr>
          </a:lstStyle>
          <a:p>
            <a:pPr lvl="0"/>
            <a:fld id="{908169CF-57E6-417B-8162-E6A7A32A69FE}" type="datetime1">
              <a:rPr lang="en-US"/>
              <a:pPr lvl="0"/>
              <a:t>7/18/2024</a:t>
            </a:fld>
            <a:endParaRPr lang="en-US"/>
          </a:p>
        </p:txBody>
      </p:sp>
      <p:sp>
        <p:nvSpPr>
          <p:cNvPr id="11" name="Footer Placeholder 7">
            <a:extLst>
              <a:ext uri="{FF2B5EF4-FFF2-40B4-BE49-F238E27FC236}">
                <a16:creationId xmlns:a16="http://schemas.microsoft.com/office/drawing/2014/main" id="{0123A88B-7B49-4CF4-9828-54187704FDCD}"/>
              </a:ext>
            </a:extLst>
          </p:cNvPr>
          <p:cNvSpPr txBox="1">
            <a:spLocks noGrp="1"/>
          </p:cNvSpPr>
          <p:nvPr>
            <p:ph type="ftr" sz="quarter" idx="9"/>
          </p:nvPr>
        </p:nvSpPr>
        <p:spPr/>
        <p:txBody>
          <a:bodyPr/>
          <a:lstStyle>
            <a:lvl1pPr>
              <a:defRPr/>
            </a:lvl1pPr>
          </a:lstStyle>
          <a:p>
            <a:pPr lvl="0"/>
            <a:r>
              <a:rPr lang="en-US"/>
              <a:t>             </a:t>
            </a:r>
          </a:p>
        </p:txBody>
      </p:sp>
      <p:sp>
        <p:nvSpPr>
          <p:cNvPr id="12" name="Slide Number Placeholder 8">
            <a:extLst>
              <a:ext uri="{FF2B5EF4-FFF2-40B4-BE49-F238E27FC236}">
                <a16:creationId xmlns:a16="http://schemas.microsoft.com/office/drawing/2014/main" id="{FA3D3657-E157-4AB8-A869-1B59AF050B36}"/>
              </a:ext>
            </a:extLst>
          </p:cNvPr>
          <p:cNvSpPr txBox="1">
            <a:spLocks noGrp="1"/>
          </p:cNvSpPr>
          <p:nvPr>
            <p:ph type="sldNum" sz="quarter" idx="8"/>
          </p:nvPr>
        </p:nvSpPr>
        <p:spPr/>
        <p:txBody>
          <a:bodyPr/>
          <a:lstStyle>
            <a:lvl1pPr>
              <a:defRPr/>
            </a:lvl1pPr>
          </a:lstStyle>
          <a:p>
            <a:pPr lvl="0"/>
            <a:fld id="{79B91DA5-C856-4C8C-8705-AC1C73C0FF3D}" type="slidenum">
              <a:t>‹#›</a:t>
            </a:fld>
            <a:endParaRPr lang="en-US"/>
          </a:p>
        </p:txBody>
      </p:sp>
    </p:spTree>
    <p:extLst>
      <p:ext uri="{BB962C8B-B14F-4D97-AF65-F5344CB8AC3E}">
        <p14:creationId xmlns:p14="http://schemas.microsoft.com/office/powerpoint/2010/main" val="41799413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FCD8801E-1BF8-4B80-B1F3-3698D3C60F38}"/>
              </a:ext>
            </a:extLst>
          </p:cNvPr>
          <p:cNvSpPr/>
          <p:nvPr/>
        </p:nvSpPr>
        <p:spPr>
          <a:xfrm>
            <a:off x="1004477" y="0"/>
            <a:ext cx="10372313" cy="6858000"/>
          </a:xfrm>
          <a:prstGeom prst="rect">
            <a:avLst/>
          </a:prstGeom>
          <a:solidFill>
            <a:srgbClr val="2D251F">
              <a:alpha val="92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 name="Rectangle 13">
            <a:extLst>
              <a:ext uri="{FF2B5EF4-FFF2-40B4-BE49-F238E27FC236}">
                <a16:creationId xmlns:a16="http://schemas.microsoft.com/office/drawing/2014/main" id="{54211117-A636-4FA5-A02A-E0A0F8C44398}"/>
              </a:ext>
            </a:extLst>
          </p:cNvPr>
          <p:cNvSpPr/>
          <p:nvPr/>
        </p:nvSpPr>
        <p:spPr>
          <a:xfrm>
            <a:off x="11377330" y="0"/>
            <a:ext cx="27432" cy="6858000"/>
          </a:xfrm>
          <a:prstGeom prst="rect">
            <a:avLst/>
          </a:prstGeom>
          <a:solidFill>
            <a:srgbClr val="F98657"/>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 name="Title 1">
            <a:extLst>
              <a:ext uri="{FF2B5EF4-FFF2-40B4-BE49-F238E27FC236}">
                <a16:creationId xmlns:a16="http://schemas.microsoft.com/office/drawing/2014/main" id="{B51F319F-AF01-4481-8BB5-35420CEDA2D3}"/>
              </a:ext>
            </a:extLst>
          </p:cNvPr>
          <p:cNvSpPr txBox="1">
            <a:spLocks noGrp="1"/>
          </p:cNvSpPr>
          <p:nvPr>
            <p:ph type="title"/>
          </p:nvPr>
        </p:nvSpPr>
        <p:spPr/>
        <p:txBody>
          <a:bodyPr/>
          <a:lstStyle>
            <a:lvl1pPr>
              <a:defRPr/>
            </a:lvl1pPr>
          </a:lstStyle>
          <a:p>
            <a:pPr lvl="0"/>
            <a:r>
              <a:rPr lang="en-US"/>
              <a:t>Click to edit Master title style</a:t>
            </a:r>
          </a:p>
        </p:txBody>
      </p:sp>
      <p:sp>
        <p:nvSpPr>
          <p:cNvPr id="5" name="Date Placeholder 2">
            <a:extLst>
              <a:ext uri="{FF2B5EF4-FFF2-40B4-BE49-F238E27FC236}">
                <a16:creationId xmlns:a16="http://schemas.microsoft.com/office/drawing/2014/main" id="{3E670843-44A3-4046-B990-373CD3C3E4AB}"/>
              </a:ext>
            </a:extLst>
          </p:cNvPr>
          <p:cNvSpPr txBox="1">
            <a:spLocks noGrp="1"/>
          </p:cNvSpPr>
          <p:nvPr>
            <p:ph type="dt" sz="half" idx="7"/>
          </p:nvPr>
        </p:nvSpPr>
        <p:spPr/>
        <p:txBody>
          <a:bodyPr/>
          <a:lstStyle>
            <a:lvl1pPr>
              <a:defRPr/>
            </a:lvl1pPr>
          </a:lstStyle>
          <a:p>
            <a:pPr lvl="0"/>
            <a:fld id="{E4038947-3095-4BDB-A2BE-62E78241C040}" type="datetime1">
              <a:rPr lang="en-US"/>
              <a:pPr lvl="0"/>
              <a:t>7/18/2024</a:t>
            </a:fld>
            <a:endParaRPr lang="en-US"/>
          </a:p>
        </p:txBody>
      </p:sp>
      <p:sp>
        <p:nvSpPr>
          <p:cNvPr id="6" name="Footer Placeholder 3">
            <a:extLst>
              <a:ext uri="{FF2B5EF4-FFF2-40B4-BE49-F238E27FC236}">
                <a16:creationId xmlns:a16="http://schemas.microsoft.com/office/drawing/2014/main" id="{142B0709-5887-487B-8A1F-33FD3303C050}"/>
              </a:ext>
            </a:extLst>
          </p:cNvPr>
          <p:cNvSpPr txBox="1">
            <a:spLocks noGrp="1"/>
          </p:cNvSpPr>
          <p:nvPr>
            <p:ph type="ftr" sz="quarter" idx="9"/>
          </p:nvPr>
        </p:nvSpPr>
        <p:spPr/>
        <p:txBody>
          <a:bodyPr/>
          <a:lstStyle>
            <a:lvl1pPr>
              <a:defRPr/>
            </a:lvl1pPr>
          </a:lstStyle>
          <a:p>
            <a:pPr lvl="0"/>
            <a:r>
              <a:rPr lang="en-US"/>
              <a:t>             </a:t>
            </a:r>
          </a:p>
        </p:txBody>
      </p:sp>
      <p:sp>
        <p:nvSpPr>
          <p:cNvPr id="7" name="Slide Number Placeholder 4">
            <a:extLst>
              <a:ext uri="{FF2B5EF4-FFF2-40B4-BE49-F238E27FC236}">
                <a16:creationId xmlns:a16="http://schemas.microsoft.com/office/drawing/2014/main" id="{4AFD1E23-4797-44EF-954C-258DC471F579}"/>
              </a:ext>
            </a:extLst>
          </p:cNvPr>
          <p:cNvSpPr txBox="1">
            <a:spLocks noGrp="1"/>
          </p:cNvSpPr>
          <p:nvPr>
            <p:ph type="sldNum" sz="quarter" idx="8"/>
          </p:nvPr>
        </p:nvSpPr>
        <p:spPr/>
        <p:txBody>
          <a:bodyPr/>
          <a:lstStyle>
            <a:lvl1pPr>
              <a:defRPr/>
            </a:lvl1pPr>
          </a:lstStyle>
          <a:p>
            <a:pPr lvl="0"/>
            <a:fld id="{4CBFBA47-DBFA-41AE-B8CD-9242EF62C05B}" type="slidenum">
              <a:t>‹#›</a:t>
            </a:fld>
            <a:endParaRPr lang="en-US"/>
          </a:p>
        </p:txBody>
      </p:sp>
      <p:sp>
        <p:nvSpPr>
          <p:cNvPr id="8" name="TextBox 7">
            <a:extLst>
              <a:ext uri="{FF2B5EF4-FFF2-40B4-BE49-F238E27FC236}">
                <a16:creationId xmlns:a16="http://schemas.microsoft.com/office/drawing/2014/main" id="{B6E64B1B-11E2-49BA-A8DA-0BD1A82CF664}"/>
              </a:ext>
            </a:extLst>
          </p:cNvPr>
          <p:cNvSpPr txBox="1"/>
          <p:nvPr/>
        </p:nvSpPr>
        <p:spPr>
          <a:xfrm>
            <a:off x="2196169" y="641223"/>
            <a:ext cx="415640" cy="369335"/>
          </a:xfrm>
          <a:prstGeom prst="rect">
            <a:avLst/>
          </a:prstGeom>
          <a:noFill/>
          <a:ln cap="flat">
            <a:noFill/>
          </a:ln>
        </p:spPr>
        <p:txBody>
          <a:bodyPr vert="horz" wrap="square" lIns="91440" tIns="45720" rIns="91440" bIns="45720" anchor="t" anchorCtr="0" compatLnSpc="1">
            <a:sp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98657"/>
                </a:solidFill>
                <a:uFillTx/>
                <a:latin typeface="Wingdings 3" pitchFamily="18"/>
              </a:rPr>
              <a:t>z</a:t>
            </a:r>
            <a:endParaRPr lang="en-US" sz="1000" b="0" i="0" u="none" strike="noStrike" kern="1200" cap="none" spc="0" baseline="0">
              <a:solidFill>
                <a:srgbClr val="F98657"/>
              </a:solidFill>
              <a:uFillTx/>
              <a:latin typeface="MS Shell Dlg 2" pitchFamily="34"/>
            </a:endParaRPr>
          </a:p>
        </p:txBody>
      </p:sp>
    </p:spTree>
    <p:extLst>
      <p:ext uri="{BB962C8B-B14F-4D97-AF65-F5344CB8AC3E}">
        <p14:creationId xmlns:p14="http://schemas.microsoft.com/office/powerpoint/2010/main" val="40235227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64BFB405-DCF6-46B9-BAFF-32187C997E38}"/>
              </a:ext>
            </a:extLst>
          </p:cNvPr>
          <p:cNvSpPr/>
          <p:nvPr/>
        </p:nvSpPr>
        <p:spPr>
          <a:xfrm>
            <a:off x="1004477" y="0"/>
            <a:ext cx="10372313" cy="6858000"/>
          </a:xfrm>
          <a:prstGeom prst="rect">
            <a:avLst/>
          </a:prstGeom>
          <a:solidFill>
            <a:srgbClr val="2D251F">
              <a:alpha val="92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 name="Rectangle 12">
            <a:extLst>
              <a:ext uri="{FF2B5EF4-FFF2-40B4-BE49-F238E27FC236}">
                <a16:creationId xmlns:a16="http://schemas.microsoft.com/office/drawing/2014/main" id="{5520D607-53EF-4512-B712-22A53D7DF211}"/>
              </a:ext>
            </a:extLst>
          </p:cNvPr>
          <p:cNvSpPr/>
          <p:nvPr/>
        </p:nvSpPr>
        <p:spPr>
          <a:xfrm>
            <a:off x="11377330" y="0"/>
            <a:ext cx="27432" cy="6858000"/>
          </a:xfrm>
          <a:prstGeom prst="rect">
            <a:avLst/>
          </a:prstGeom>
          <a:solidFill>
            <a:srgbClr val="F98657"/>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 name="Date Placeholder 1">
            <a:extLst>
              <a:ext uri="{FF2B5EF4-FFF2-40B4-BE49-F238E27FC236}">
                <a16:creationId xmlns:a16="http://schemas.microsoft.com/office/drawing/2014/main" id="{C4EAA817-2C57-4EF3-80B1-913D460B0E0F}"/>
              </a:ext>
            </a:extLst>
          </p:cNvPr>
          <p:cNvSpPr txBox="1">
            <a:spLocks noGrp="1"/>
          </p:cNvSpPr>
          <p:nvPr>
            <p:ph type="dt" sz="half" idx="7"/>
          </p:nvPr>
        </p:nvSpPr>
        <p:spPr/>
        <p:txBody>
          <a:bodyPr/>
          <a:lstStyle>
            <a:lvl1pPr>
              <a:defRPr/>
            </a:lvl1pPr>
          </a:lstStyle>
          <a:p>
            <a:pPr lvl="0"/>
            <a:fld id="{9DBA3DD6-5857-4F57-8303-6F15B37103AD}" type="datetime1">
              <a:rPr lang="en-US"/>
              <a:pPr lvl="0"/>
              <a:t>7/18/2024</a:t>
            </a:fld>
            <a:endParaRPr lang="en-US"/>
          </a:p>
        </p:txBody>
      </p:sp>
      <p:sp>
        <p:nvSpPr>
          <p:cNvPr id="5" name="Footer Placeholder 2">
            <a:extLst>
              <a:ext uri="{FF2B5EF4-FFF2-40B4-BE49-F238E27FC236}">
                <a16:creationId xmlns:a16="http://schemas.microsoft.com/office/drawing/2014/main" id="{55C84C65-0C7C-4A7A-A8B2-0FF71A9D3414}"/>
              </a:ext>
            </a:extLst>
          </p:cNvPr>
          <p:cNvSpPr txBox="1">
            <a:spLocks noGrp="1"/>
          </p:cNvSpPr>
          <p:nvPr>
            <p:ph type="ftr" sz="quarter" idx="9"/>
          </p:nvPr>
        </p:nvSpPr>
        <p:spPr/>
        <p:txBody>
          <a:bodyPr/>
          <a:lstStyle>
            <a:lvl1pPr>
              <a:defRPr/>
            </a:lvl1pPr>
          </a:lstStyle>
          <a:p>
            <a:pPr lvl="0"/>
            <a:r>
              <a:rPr lang="en-US"/>
              <a:t>             </a:t>
            </a:r>
          </a:p>
        </p:txBody>
      </p:sp>
      <p:sp>
        <p:nvSpPr>
          <p:cNvPr id="6" name="Slide Number Placeholder 3">
            <a:extLst>
              <a:ext uri="{FF2B5EF4-FFF2-40B4-BE49-F238E27FC236}">
                <a16:creationId xmlns:a16="http://schemas.microsoft.com/office/drawing/2014/main" id="{5AB9B9C3-0968-4740-AD7F-ED7723AF1C42}"/>
              </a:ext>
            </a:extLst>
          </p:cNvPr>
          <p:cNvSpPr txBox="1">
            <a:spLocks noGrp="1"/>
          </p:cNvSpPr>
          <p:nvPr>
            <p:ph type="sldNum" sz="quarter" idx="8"/>
          </p:nvPr>
        </p:nvSpPr>
        <p:spPr/>
        <p:txBody>
          <a:bodyPr/>
          <a:lstStyle>
            <a:lvl1pPr>
              <a:defRPr/>
            </a:lvl1pPr>
          </a:lstStyle>
          <a:p>
            <a:pPr lvl="0"/>
            <a:fld id="{03455062-3CE1-4BC2-8388-BED40232F3EB}" type="slidenum">
              <a:t>‹#›</a:t>
            </a:fld>
            <a:endParaRPr lang="en-US"/>
          </a:p>
        </p:txBody>
      </p:sp>
    </p:spTree>
    <p:extLst>
      <p:ext uri="{BB962C8B-B14F-4D97-AF65-F5344CB8AC3E}">
        <p14:creationId xmlns:p14="http://schemas.microsoft.com/office/powerpoint/2010/main" val="9226752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6C795DD2-10E1-4DA9-B27C-905CE4580977}"/>
              </a:ext>
            </a:extLst>
          </p:cNvPr>
          <p:cNvSpPr/>
          <p:nvPr/>
        </p:nvSpPr>
        <p:spPr>
          <a:xfrm>
            <a:off x="1004477" y="0"/>
            <a:ext cx="10372313" cy="6858000"/>
          </a:xfrm>
          <a:prstGeom prst="rect">
            <a:avLst/>
          </a:prstGeom>
          <a:solidFill>
            <a:srgbClr val="2D251F">
              <a:alpha val="92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 name="Rectangle 25">
            <a:extLst>
              <a:ext uri="{FF2B5EF4-FFF2-40B4-BE49-F238E27FC236}">
                <a16:creationId xmlns:a16="http://schemas.microsoft.com/office/drawing/2014/main" id="{1C2A0E71-03EC-41B1-9976-5D8D15747B19}"/>
              </a:ext>
            </a:extLst>
          </p:cNvPr>
          <p:cNvSpPr/>
          <p:nvPr/>
        </p:nvSpPr>
        <p:spPr>
          <a:xfrm>
            <a:off x="11377330" y="0"/>
            <a:ext cx="27432" cy="6858000"/>
          </a:xfrm>
          <a:prstGeom prst="rect">
            <a:avLst/>
          </a:prstGeom>
          <a:solidFill>
            <a:srgbClr val="F98657"/>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 name="TextBox 9">
            <a:extLst>
              <a:ext uri="{FF2B5EF4-FFF2-40B4-BE49-F238E27FC236}">
                <a16:creationId xmlns:a16="http://schemas.microsoft.com/office/drawing/2014/main" id="{B3E4880C-CFEB-4960-8964-D5EF18435648}"/>
              </a:ext>
            </a:extLst>
          </p:cNvPr>
          <p:cNvSpPr txBox="1"/>
          <p:nvPr/>
        </p:nvSpPr>
        <p:spPr>
          <a:xfrm>
            <a:off x="1554150" y="1127546"/>
            <a:ext cx="415640" cy="369335"/>
          </a:xfrm>
          <a:prstGeom prst="rect">
            <a:avLst/>
          </a:prstGeom>
          <a:noFill/>
          <a:ln cap="flat">
            <a:noFill/>
          </a:ln>
        </p:spPr>
        <p:txBody>
          <a:bodyPr vert="horz" wrap="square" lIns="91440" tIns="45720" rIns="91440" bIns="45720" anchor="t" anchorCtr="0" compatLnSpc="1">
            <a:sp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98657"/>
                </a:solidFill>
                <a:uFillTx/>
                <a:latin typeface="Wingdings 3" pitchFamily="18"/>
              </a:rPr>
              <a:t>z</a:t>
            </a:r>
            <a:endParaRPr lang="en-US" sz="1000" b="0" i="0" u="none" strike="noStrike" kern="1200" cap="none" spc="0" baseline="0">
              <a:solidFill>
                <a:srgbClr val="F98657"/>
              </a:solidFill>
              <a:uFillTx/>
              <a:latin typeface="MS Shell Dlg 2" pitchFamily="34"/>
            </a:endParaRPr>
          </a:p>
        </p:txBody>
      </p:sp>
      <p:sp>
        <p:nvSpPr>
          <p:cNvPr id="5" name="Title 1">
            <a:extLst>
              <a:ext uri="{FF2B5EF4-FFF2-40B4-BE49-F238E27FC236}">
                <a16:creationId xmlns:a16="http://schemas.microsoft.com/office/drawing/2014/main" id="{3962E35D-4DE5-49F6-BE93-5A3A651E9224}"/>
              </a:ext>
            </a:extLst>
          </p:cNvPr>
          <p:cNvSpPr txBox="1">
            <a:spLocks noGrp="1"/>
          </p:cNvSpPr>
          <p:nvPr>
            <p:ph type="title"/>
          </p:nvPr>
        </p:nvSpPr>
        <p:spPr>
          <a:xfrm>
            <a:off x="1970321" y="1282455"/>
            <a:ext cx="2664360" cy="1903241"/>
          </a:xfrm>
        </p:spPr>
        <p:txBody>
          <a:bodyPr anchor="b"/>
          <a:lstStyle>
            <a:lvl1pPr algn="l">
              <a:defRPr sz="2400"/>
            </a:lvl1pPr>
          </a:lstStyle>
          <a:p>
            <a:pPr lvl="0"/>
            <a:r>
              <a:rPr lang="en-US"/>
              <a:t>Click to edit Master title style</a:t>
            </a:r>
          </a:p>
        </p:txBody>
      </p:sp>
      <p:sp>
        <p:nvSpPr>
          <p:cNvPr id="6" name="Content Placeholder 2">
            <a:extLst>
              <a:ext uri="{FF2B5EF4-FFF2-40B4-BE49-F238E27FC236}">
                <a16:creationId xmlns:a16="http://schemas.microsoft.com/office/drawing/2014/main" id="{4A4B7704-0406-46E4-9C08-DDB0F381A7F8}"/>
              </a:ext>
            </a:extLst>
          </p:cNvPr>
          <p:cNvSpPr txBox="1">
            <a:spLocks noGrp="1"/>
          </p:cNvSpPr>
          <p:nvPr>
            <p:ph idx="1"/>
          </p:nvPr>
        </p:nvSpPr>
        <p:spPr>
          <a:xfrm>
            <a:off x="5120155" y="805815"/>
            <a:ext cx="5446276" cy="5244129"/>
          </a:xfrm>
        </p:spPr>
        <p:txBody>
          <a:bodyPr anchor="ct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3">
            <a:extLst>
              <a:ext uri="{FF2B5EF4-FFF2-40B4-BE49-F238E27FC236}">
                <a16:creationId xmlns:a16="http://schemas.microsoft.com/office/drawing/2014/main" id="{3F3DC636-7037-4BB1-B478-4D883962545E}"/>
              </a:ext>
            </a:extLst>
          </p:cNvPr>
          <p:cNvSpPr txBox="1">
            <a:spLocks noGrp="1"/>
          </p:cNvSpPr>
          <p:nvPr>
            <p:ph type="body" idx="2"/>
          </p:nvPr>
        </p:nvSpPr>
        <p:spPr>
          <a:xfrm>
            <a:off x="1970321" y="3186153"/>
            <a:ext cx="2664360" cy="2386401"/>
          </a:xfrm>
        </p:spPr>
        <p:txBody>
          <a:bodyPr/>
          <a:lstStyle>
            <a:lvl1pPr marL="0" indent="0">
              <a:buNone/>
              <a:defRPr sz="1600"/>
            </a:lvl1pPr>
          </a:lstStyle>
          <a:p>
            <a:pPr lvl="0"/>
            <a:r>
              <a:rPr lang="en-US"/>
              <a:t>Edit Master text styles</a:t>
            </a:r>
          </a:p>
        </p:txBody>
      </p:sp>
      <p:sp>
        <p:nvSpPr>
          <p:cNvPr id="8" name="Date Placeholder 4">
            <a:extLst>
              <a:ext uri="{FF2B5EF4-FFF2-40B4-BE49-F238E27FC236}">
                <a16:creationId xmlns:a16="http://schemas.microsoft.com/office/drawing/2014/main" id="{7C55E09F-60ED-4B40-B515-93B42E4DEBFA}"/>
              </a:ext>
            </a:extLst>
          </p:cNvPr>
          <p:cNvSpPr txBox="1">
            <a:spLocks noGrp="1"/>
          </p:cNvSpPr>
          <p:nvPr>
            <p:ph type="dt" sz="half" idx="7"/>
          </p:nvPr>
        </p:nvSpPr>
        <p:spPr/>
        <p:txBody>
          <a:bodyPr/>
          <a:lstStyle>
            <a:lvl1pPr>
              <a:defRPr/>
            </a:lvl1pPr>
          </a:lstStyle>
          <a:p>
            <a:pPr lvl="0"/>
            <a:fld id="{D5821ED8-2DEA-4360-9EB1-06AA521004C4}" type="datetime1">
              <a:rPr lang="en-US"/>
              <a:pPr lvl="0"/>
              <a:t>7/18/2024</a:t>
            </a:fld>
            <a:endParaRPr lang="en-US"/>
          </a:p>
        </p:txBody>
      </p:sp>
      <p:sp>
        <p:nvSpPr>
          <p:cNvPr id="9" name="Footer Placeholder 5">
            <a:extLst>
              <a:ext uri="{FF2B5EF4-FFF2-40B4-BE49-F238E27FC236}">
                <a16:creationId xmlns:a16="http://schemas.microsoft.com/office/drawing/2014/main" id="{51F12D77-A748-429D-A2D0-942E86793325}"/>
              </a:ext>
            </a:extLst>
          </p:cNvPr>
          <p:cNvSpPr txBox="1">
            <a:spLocks noGrp="1"/>
          </p:cNvSpPr>
          <p:nvPr>
            <p:ph type="ftr" sz="quarter" idx="9"/>
          </p:nvPr>
        </p:nvSpPr>
        <p:spPr/>
        <p:txBody>
          <a:bodyPr/>
          <a:lstStyle>
            <a:lvl1pPr>
              <a:defRPr/>
            </a:lvl1pPr>
          </a:lstStyle>
          <a:p>
            <a:pPr lvl="0"/>
            <a:r>
              <a:rPr lang="en-US"/>
              <a:t>             </a:t>
            </a:r>
          </a:p>
        </p:txBody>
      </p:sp>
      <p:sp>
        <p:nvSpPr>
          <p:cNvPr id="10" name="Slide Number Placeholder 6">
            <a:extLst>
              <a:ext uri="{FF2B5EF4-FFF2-40B4-BE49-F238E27FC236}">
                <a16:creationId xmlns:a16="http://schemas.microsoft.com/office/drawing/2014/main" id="{5ADD5C95-87BF-4058-BC1E-1AD59AF16D67}"/>
              </a:ext>
            </a:extLst>
          </p:cNvPr>
          <p:cNvSpPr txBox="1">
            <a:spLocks noGrp="1"/>
          </p:cNvSpPr>
          <p:nvPr>
            <p:ph type="sldNum" sz="quarter" idx="8"/>
          </p:nvPr>
        </p:nvSpPr>
        <p:spPr/>
        <p:txBody>
          <a:bodyPr/>
          <a:lstStyle>
            <a:lvl1pPr>
              <a:defRPr/>
            </a:lvl1pPr>
          </a:lstStyle>
          <a:p>
            <a:pPr lvl="0"/>
            <a:fld id="{25BC6249-4F2A-4477-A33B-ECD1A399A3A6}" type="slidenum">
              <a:t>‹#›</a:t>
            </a:fld>
            <a:endParaRPr lang="en-US"/>
          </a:p>
        </p:txBody>
      </p:sp>
    </p:spTree>
    <p:extLst>
      <p:ext uri="{BB962C8B-B14F-4D97-AF65-F5344CB8AC3E}">
        <p14:creationId xmlns:p14="http://schemas.microsoft.com/office/powerpoint/2010/main" val="14795113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Rectangle 18">
            <a:extLst>
              <a:ext uri="{FF2B5EF4-FFF2-40B4-BE49-F238E27FC236}">
                <a16:creationId xmlns:a16="http://schemas.microsoft.com/office/drawing/2014/main" id="{AF4E1CA2-9EC0-481B-A02B-5303C4DE8106}"/>
              </a:ext>
            </a:extLst>
          </p:cNvPr>
          <p:cNvSpPr/>
          <p:nvPr/>
        </p:nvSpPr>
        <p:spPr>
          <a:xfrm>
            <a:off x="1004477" y="0"/>
            <a:ext cx="10372313" cy="6858000"/>
          </a:xfrm>
          <a:prstGeom prst="rect">
            <a:avLst/>
          </a:prstGeom>
          <a:solidFill>
            <a:srgbClr val="2D251F">
              <a:alpha val="92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 name="Rectangle 19">
            <a:extLst>
              <a:ext uri="{FF2B5EF4-FFF2-40B4-BE49-F238E27FC236}">
                <a16:creationId xmlns:a16="http://schemas.microsoft.com/office/drawing/2014/main" id="{7CD7B853-6DD6-4EBB-90E2-785948DB8A98}"/>
              </a:ext>
            </a:extLst>
          </p:cNvPr>
          <p:cNvSpPr/>
          <p:nvPr/>
        </p:nvSpPr>
        <p:spPr>
          <a:xfrm>
            <a:off x="11377330" y="0"/>
            <a:ext cx="27432" cy="6858000"/>
          </a:xfrm>
          <a:prstGeom prst="rect">
            <a:avLst/>
          </a:prstGeom>
          <a:solidFill>
            <a:srgbClr val="F98657"/>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 name="Picture Placeholder 2">
            <a:extLst>
              <a:ext uri="{FF2B5EF4-FFF2-40B4-BE49-F238E27FC236}">
                <a16:creationId xmlns:a16="http://schemas.microsoft.com/office/drawing/2014/main" id="{7DD06EE5-CACF-429C-870D-D29DC5FAD95D}"/>
              </a:ext>
            </a:extLst>
          </p:cNvPr>
          <p:cNvSpPr txBox="1">
            <a:spLocks noGrp="1"/>
          </p:cNvSpPr>
          <p:nvPr>
            <p:ph type="pic" idx="1"/>
          </p:nvPr>
        </p:nvSpPr>
        <p:spPr>
          <a:xfrm>
            <a:off x="6747064" y="3227"/>
            <a:ext cx="4629735" cy="6858000"/>
          </a:xfrm>
          <a:solidFill>
            <a:srgbClr val="FFFFFF">
              <a:alpha val="10000"/>
            </a:srgbClr>
          </a:solidFill>
        </p:spPr>
        <p:txBody>
          <a:bodyPr anchorCtr="1"/>
          <a:lstStyle>
            <a:lvl1pPr marL="0" indent="0" algn="ctr">
              <a:buNone/>
              <a:defRPr sz="2800"/>
            </a:lvl1pPr>
          </a:lstStyle>
          <a:p>
            <a:pPr lvl="0"/>
            <a:r>
              <a:rPr lang="en-US"/>
              <a:t>Click icon to add picture</a:t>
            </a:r>
          </a:p>
        </p:txBody>
      </p:sp>
      <p:sp>
        <p:nvSpPr>
          <p:cNvPr id="5" name="TextBox 9">
            <a:extLst>
              <a:ext uri="{FF2B5EF4-FFF2-40B4-BE49-F238E27FC236}">
                <a16:creationId xmlns:a16="http://schemas.microsoft.com/office/drawing/2014/main" id="{1A19B572-8F16-4EFF-9D47-DF8010E2AC14}"/>
              </a:ext>
            </a:extLst>
          </p:cNvPr>
          <p:cNvSpPr txBox="1"/>
          <p:nvPr/>
        </p:nvSpPr>
        <p:spPr>
          <a:xfrm>
            <a:off x="1554690" y="1127546"/>
            <a:ext cx="415640" cy="369335"/>
          </a:xfrm>
          <a:prstGeom prst="rect">
            <a:avLst/>
          </a:prstGeom>
          <a:noFill/>
          <a:ln cap="flat">
            <a:noFill/>
          </a:ln>
        </p:spPr>
        <p:txBody>
          <a:bodyPr vert="horz" wrap="square" lIns="91440" tIns="45720" rIns="91440" bIns="45720" anchor="t" anchorCtr="0" compatLnSpc="1">
            <a:sp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98657"/>
                </a:solidFill>
                <a:uFillTx/>
                <a:latin typeface="Wingdings 3" pitchFamily="18"/>
              </a:rPr>
              <a:t>z</a:t>
            </a:r>
            <a:endParaRPr lang="en-US" sz="1000" b="0" i="0" u="none" strike="noStrike" kern="1200" cap="none" spc="0" baseline="0">
              <a:solidFill>
                <a:srgbClr val="F98657"/>
              </a:solidFill>
              <a:uFillTx/>
              <a:latin typeface="MS Shell Dlg 2" pitchFamily="34"/>
            </a:endParaRPr>
          </a:p>
        </p:txBody>
      </p:sp>
      <p:sp>
        <p:nvSpPr>
          <p:cNvPr id="6" name="Title 1">
            <a:extLst>
              <a:ext uri="{FF2B5EF4-FFF2-40B4-BE49-F238E27FC236}">
                <a16:creationId xmlns:a16="http://schemas.microsoft.com/office/drawing/2014/main" id="{DCD1837E-83D6-452D-994E-5F0CA4BE2F6A}"/>
              </a:ext>
            </a:extLst>
          </p:cNvPr>
          <p:cNvSpPr txBox="1">
            <a:spLocks noGrp="1"/>
          </p:cNvSpPr>
          <p:nvPr>
            <p:ph type="title"/>
          </p:nvPr>
        </p:nvSpPr>
        <p:spPr>
          <a:xfrm>
            <a:off x="1971245" y="1282455"/>
            <a:ext cx="3970983" cy="1900470"/>
          </a:xfrm>
        </p:spPr>
        <p:txBody>
          <a:bodyPr anchor="b"/>
          <a:lstStyle>
            <a:lvl1pPr algn="l">
              <a:defRPr sz="3200"/>
            </a:lvl1pPr>
          </a:lstStyle>
          <a:p>
            <a:pPr lvl="0"/>
            <a:r>
              <a:rPr lang="en-US"/>
              <a:t>Click to edit Master title style</a:t>
            </a:r>
          </a:p>
        </p:txBody>
      </p:sp>
      <p:sp>
        <p:nvSpPr>
          <p:cNvPr id="7" name="Text Placeholder 3">
            <a:extLst>
              <a:ext uri="{FF2B5EF4-FFF2-40B4-BE49-F238E27FC236}">
                <a16:creationId xmlns:a16="http://schemas.microsoft.com/office/drawing/2014/main" id="{862A52C0-CC99-4EF8-A6D1-E9DFE0C2ED13}"/>
              </a:ext>
            </a:extLst>
          </p:cNvPr>
          <p:cNvSpPr txBox="1">
            <a:spLocks noGrp="1"/>
          </p:cNvSpPr>
          <p:nvPr>
            <p:ph type="body" idx="2"/>
          </p:nvPr>
        </p:nvSpPr>
        <p:spPr>
          <a:xfrm>
            <a:off x="1970321" y="3182925"/>
            <a:ext cx="3971870" cy="2386391"/>
          </a:xfrm>
        </p:spPr>
        <p:txBody>
          <a:bodyPr/>
          <a:lstStyle>
            <a:lvl1pPr marL="0" indent="0">
              <a:buNone/>
              <a:defRPr/>
            </a:lvl1pPr>
          </a:lstStyle>
          <a:p>
            <a:pPr lvl="0"/>
            <a:r>
              <a:rPr lang="en-US"/>
              <a:t>Edit Master text styles</a:t>
            </a:r>
          </a:p>
        </p:txBody>
      </p:sp>
      <p:sp>
        <p:nvSpPr>
          <p:cNvPr id="8" name="Date Placeholder 4">
            <a:extLst>
              <a:ext uri="{FF2B5EF4-FFF2-40B4-BE49-F238E27FC236}">
                <a16:creationId xmlns:a16="http://schemas.microsoft.com/office/drawing/2014/main" id="{C007C331-68DC-4AB6-92DE-5D093A1A5DCB}"/>
              </a:ext>
            </a:extLst>
          </p:cNvPr>
          <p:cNvSpPr txBox="1">
            <a:spLocks noGrp="1"/>
          </p:cNvSpPr>
          <p:nvPr>
            <p:ph type="dt" sz="half" idx="7"/>
          </p:nvPr>
        </p:nvSpPr>
        <p:spPr/>
        <p:txBody>
          <a:bodyPr/>
          <a:lstStyle>
            <a:lvl1pPr>
              <a:defRPr/>
            </a:lvl1pPr>
          </a:lstStyle>
          <a:p>
            <a:pPr lvl="0"/>
            <a:fld id="{D6D6C0B3-5389-4DF2-851D-D6B3650ACCBD}" type="datetime1">
              <a:rPr lang="en-US"/>
              <a:pPr lvl="0"/>
              <a:t>7/18/2024</a:t>
            </a:fld>
            <a:endParaRPr lang="en-US"/>
          </a:p>
        </p:txBody>
      </p:sp>
      <p:sp>
        <p:nvSpPr>
          <p:cNvPr id="9" name="Footer Placeholder 5">
            <a:extLst>
              <a:ext uri="{FF2B5EF4-FFF2-40B4-BE49-F238E27FC236}">
                <a16:creationId xmlns:a16="http://schemas.microsoft.com/office/drawing/2014/main" id="{E6FF1DC0-9D0A-4E84-9EE6-DF320368A031}"/>
              </a:ext>
            </a:extLst>
          </p:cNvPr>
          <p:cNvSpPr txBox="1">
            <a:spLocks noGrp="1"/>
          </p:cNvSpPr>
          <p:nvPr>
            <p:ph type="ftr" sz="quarter" idx="9"/>
          </p:nvPr>
        </p:nvSpPr>
        <p:spPr/>
        <p:txBody>
          <a:bodyPr/>
          <a:lstStyle>
            <a:lvl1pPr>
              <a:defRPr/>
            </a:lvl1pPr>
          </a:lstStyle>
          <a:p>
            <a:pPr lvl="0"/>
            <a:r>
              <a:rPr lang="en-US"/>
              <a:t>             </a:t>
            </a:r>
          </a:p>
        </p:txBody>
      </p:sp>
      <p:sp>
        <p:nvSpPr>
          <p:cNvPr id="10" name="Slide Number Placeholder 6">
            <a:extLst>
              <a:ext uri="{FF2B5EF4-FFF2-40B4-BE49-F238E27FC236}">
                <a16:creationId xmlns:a16="http://schemas.microsoft.com/office/drawing/2014/main" id="{E3F4A8DC-D835-4857-8EF1-67376B4C7AE8}"/>
              </a:ext>
            </a:extLst>
          </p:cNvPr>
          <p:cNvSpPr txBox="1">
            <a:spLocks noGrp="1"/>
          </p:cNvSpPr>
          <p:nvPr>
            <p:ph type="sldNum" sz="quarter" idx="8"/>
          </p:nvPr>
        </p:nvSpPr>
        <p:spPr/>
        <p:txBody>
          <a:bodyPr/>
          <a:lstStyle>
            <a:lvl1pPr>
              <a:defRPr/>
            </a:lvl1pPr>
          </a:lstStyle>
          <a:p>
            <a:pPr lvl="0"/>
            <a:fld id="{030EB5F9-1365-44AB-92AC-81C83FA7EE17}" type="slidenum">
              <a:t>‹#›</a:t>
            </a:fld>
            <a:endParaRPr lang="en-US"/>
          </a:p>
        </p:txBody>
      </p:sp>
    </p:spTree>
    <p:extLst>
      <p:ext uri="{BB962C8B-B14F-4D97-AF65-F5344CB8AC3E}">
        <p14:creationId xmlns:p14="http://schemas.microsoft.com/office/powerpoint/2010/main" val="41273297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pic>
        <p:nvPicPr>
          <p:cNvPr id="2" name="Picture 17">
            <a:extLst>
              <a:ext uri="{FF2B5EF4-FFF2-40B4-BE49-F238E27FC236}">
                <a16:creationId xmlns:a16="http://schemas.microsoft.com/office/drawing/2014/main" id="{BD9DB45F-6867-4E61-B4BD-1D0ECA629FF2}"/>
              </a:ext>
            </a:extLst>
          </p:cNvPr>
          <p:cNvPicPr>
            <a:picLocks noChangeAspect="1"/>
          </p:cNvPicPr>
          <p:nvPr/>
        </p:nvPicPr>
        <p:blipFill>
          <a:blip r:embed="rId14"/>
          <a:stretch>
            <a:fillRect/>
          </a:stretch>
        </p:blipFill>
        <p:spPr>
          <a:xfrm>
            <a:off x="2831796" y="2105204"/>
            <a:ext cx="9360200" cy="4752795"/>
          </a:xfrm>
          <a:prstGeom prst="rect">
            <a:avLst/>
          </a:prstGeom>
          <a:noFill/>
          <a:ln cap="flat">
            <a:noFill/>
          </a:ln>
        </p:spPr>
      </p:pic>
      <p:pic>
        <p:nvPicPr>
          <p:cNvPr id="3" name="Picture 14">
            <a:extLst>
              <a:ext uri="{FF2B5EF4-FFF2-40B4-BE49-F238E27FC236}">
                <a16:creationId xmlns:a16="http://schemas.microsoft.com/office/drawing/2014/main" id="{8C3A1088-1648-4DA7-9524-2BE2AA1D2F33}"/>
              </a:ext>
            </a:extLst>
          </p:cNvPr>
          <p:cNvPicPr>
            <a:picLocks noChangeAspect="1"/>
          </p:cNvPicPr>
          <p:nvPr/>
        </p:nvPicPr>
        <p:blipFill>
          <a:blip r:embed="rId15"/>
          <a:stretch>
            <a:fillRect/>
          </a:stretch>
        </p:blipFill>
        <p:spPr>
          <a:xfrm>
            <a:off x="0" y="0"/>
            <a:ext cx="12189866" cy="6858000"/>
          </a:xfrm>
          <a:prstGeom prst="rect">
            <a:avLst/>
          </a:prstGeom>
          <a:noFill/>
          <a:ln cap="flat">
            <a:noFill/>
          </a:ln>
        </p:spPr>
      </p:pic>
      <p:sp>
        <p:nvSpPr>
          <p:cNvPr id="4" name="Rectangle 7">
            <a:extLst>
              <a:ext uri="{FF2B5EF4-FFF2-40B4-BE49-F238E27FC236}">
                <a16:creationId xmlns:a16="http://schemas.microsoft.com/office/drawing/2014/main" id="{1901F14D-DF69-4B5A-875E-86E1F08EF2EF}"/>
              </a:ext>
            </a:extLst>
          </p:cNvPr>
          <p:cNvSpPr/>
          <p:nvPr/>
        </p:nvSpPr>
        <p:spPr>
          <a:xfrm>
            <a:off x="0" y="0"/>
            <a:ext cx="964170" cy="6858000"/>
          </a:xfrm>
          <a:prstGeom prst="rect">
            <a:avLst/>
          </a:prstGeom>
          <a:solidFill>
            <a:srgbClr val="2D251F"/>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 name="Title Placeholder 1">
            <a:extLst>
              <a:ext uri="{FF2B5EF4-FFF2-40B4-BE49-F238E27FC236}">
                <a16:creationId xmlns:a16="http://schemas.microsoft.com/office/drawing/2014/main" id="{8DDE5000-BAE5-4768-B5C8-8BD3664713CB}"/>
              </a:ext>
            </a:extLst>
          </p:cNvPr>
          <p:cNvSpPr txBox="1">
            <a:spLocks noGrp="1"/>
          </p:cNvSpPr>
          <p:nvPr>
            <p:ph type="title"/>
          </p:nvPr>
        </p:nvSpPr>
        <p:spPr>
          <a:xfrm>
            <a:off x="2611809" y="808055"/>
            <a:ext cx="7958334" cy="1077227"/>
          </a:xfrm>
          <a:prstGeom prst="rect">
            <a:avLst/>
          </a:prstGeom>
          <a:noFill/>
          <a:ln>
            <a:noFill/>
          </a:ln>
        </p:spPr>
        <p:txBody>
          <a:bodyPr vert="horz" wrap="square" lIns="91440" tIns="45720" rIns="91440" bIns="45720" anchor="t" anchorCtr="0" compatLnSpc="1">
            <a:normAutofit/>
          </a:bodyPr>
          <a:lstStyle/>
          <a:p>
            <a:pPr lvl="0"/>
            <a:r>
              <a:rPr lang="en-US"/>
              <a:t>Click to edit Master title style</a:t>
            </a:r>
          </a:p>
        </p:txBody>
      </p:sp>
      <p:sp>
        <p:nvSpPr>
          <p:cNvPr id="6" name="Text Placeholder 2">
            <a:extLst>
              <a:ext uri="{FF2B5EF4-FFF2-40B4-BE49-F238E27FC236}">
                <a16:creationId xmlns:a16="http://schemas.microsoft.com/office/drawing/2014/main" id="{C575787E-FE85-493B-B885-2B985CB17AE6}"/>
              </a:ext>
            </a:extLst>
          </p:cNvPr>
          <p:cNvSpPr txBox="1">
            <a:spLocks noGrp="1"/>
          </p:cNvSpPr>
          <p:nvPr>
            <p:ph type="body" idx="1"/>
          </p:nvPr>
        </p:nvSpPr>
        <p:spPr>
          <a:xfrm>
            <a:off x="2773594" y="2052114"/>
            <a:ext cx="7796540" cy="3997829"/>
          </a:xfrm>
          <a:prstGeom prst="rect">
            <a:avLst/>
          </a:prstGeom>
          <a:noFill/>
          <a:ln>
            <a:noFill/>
          </a:ln>
        </p:spPr>
        <p:txBody>
          <a:bodyPr vert="horz" wrap="square" lIns="91440" tIns="45720" rIns="91440" bIns="45720" anchor="t" anchorCtr="0" compatLnSpc="1">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Eigth level</a:t>
            </a:r>
          </a:p>
          <a:p>
            <a:pPr lvl="8"/>
            <a:r>
              <a:rPr lang="en-US"/>
              <a:t>Ninth level</a:t>
            </a:r>
          </a:p>
          <a:p>
            <a:pPr lvl="4"/>
            <a:endParaRPr lang="en-US"/>
          </a:p>
        </p:txBody>
      </p:sp>
      <p:sp>
        <p:nvSpPr>
          <p:cNvPr id="7" name="Date Placeholder 3">
            <a:extLst>
              <a:ext uri="{FF2B5EF4-FFF2-40B4-BE49-F238E27FC236}">
                <a16:creationId xmlns:a16="http://schemas.microsoft.com/office/drawing/2014/main" id="{CA85A9B5-335B-470B-BFD2-7EDC52E2E8BF}"/>
              </a:ext>
            </a:extLst>
          </p:cNvPr>
          <p:cNvSpPr txBox="1">
            <a:spLocks noGrp="1"/>
          </p:cNvSpPr>
          <p:nvPr>
            <p:ph type="dt" sz="half" idx="2"/>
          </p:nvPr>
        </p:nvSpPr>
        <p:spPr>
          <a:xfrm rot="5400013">
            <a:off x="-810067" y="5270601"/>
            <a:ext cx="2662732" cy="182880"/>
          </a:xfrm>
          <a:prstGeom prst="rect">
            <a:avLst/>
          </a:prstGeom>
          <a:noFill/>
          <a:ln>
            <a:noFill/>
          </a:ln>
        </p:spPr>
        <p:txBody>
          <a:bodyPr vert="horz" wrap="square" lIns="91440" tIns="18288"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en-US" sz="800" b="0" i="0" u="none" strike="noStrike" kern="1200" cap="none" spc="0" baseline="0">
                <a:solidFill>
                  <a:srgbClr val="FFFFFF"/>
                </a:solidFill>
                <a:uFillTx/>
                <a:latin typeface="Arial"/>
              </a:defRPr>
            </a:lvl1pPr>
          </a:lstStyle>
          <a:p>
            <a:pPr lvl="0"/>
            <a:fld id="{FE3E91E0-94CF-444B-A398-D5190FF42F24}" type="datetime1">
              <a:rPr lang="en-US"/>
              <a:pPr lvl="0"/>
              <a:t>7/18/2024</a:t>
            </a:fld>
            <a:endParaRPr lang="en-US"/>
          </a:p>
        </p:txBody>
      </p:sp>
      <p:sp>
        <p:nvSpPr>
          <p:cNvPr id="8" name="Footer Placeholder 4">
            <a:extLst>
              <a:ext uri="{FF2B5EF4-FFF2-40B4-BE49-F238E27FC236}">
                <a16:creationId xmlns:a16="http://schemas.microsoft.com/office/drawing/2014/main" id="{09F13238-6A32-4FB2-99DC-E96D5424932F}"/>
              </a:ext>
            </a:extLst>
          </p:cNvPr>
          <p:cNvSpPr txBox="1">
            <a:spLocks noGrp="1"/>
          </p:cNvSpPr>
          <p:nvPr>
            <p:ph type="ftr" sz="quarter" idx="3"/>
          </p:nvPr>
        </p:nvSpPr>
        <p:spPr>
          <a:xfrm rot="5400013">
            <a:off x="-2237194" y="3661143"/>
            <a:ext cx="5885352" cy="179176"/>
          </a:xfrm>
          <a:prstGeom prst="rect">
            <a:avLst/>
          </a:prstGeom>
          <a:noFill/>
          <a:ln>
            <a:noFill/>
          </a:ln>
        </p:spPr>
        <p:txBody>
          <a:bodyPr vert="horz" wrap="square" lIns="91440" tIns="45720" rIns="91440" bIns="18288" anchor="b" anchorCtr="0" compatLnSpc="1">
            <a:noAutofit/>
          </a:bodyPr>
          <a:lstStyle>
            <a:lvl1pPr marL="0" marR="0" lvl="0" indent="0" algn="r" defTabSz="457200" rtl="0" fontAlgn="auto" hangingPunct="1">
              <a:lnSpc>
                <a:spcPct val="100000"/>
              </a:lnSpc>
              <a:spcBef>
                <a:spcPts val="0"/>
              </a:spcBef>
              <a:spcAft>
                <a:spcPts val="0"/>
              </a:spcAft>
              <a:buNone/>
              <a:tabLst/>
              <a:defRPr lang="en-US" sz="800" b="0" i="0" u="none" strike="noStrike" kern="1200" cap="none" spc="0" baseline="0">
                <a:solidFill>
                  <a:srgbClr val="FFFFFF"/>
                </a:solidFill>
                <a:uFillTx/>
                <a:latin typeface="Arial"/>
              </a:defRPr>
            </a:lvl1pPr>
          </a:lstStyle>
          <a:p>
            <a:pPr lvl="0"/>
            <a:r>
              <a:rPr lang="en-US"/>
              <a:t>             </a:t>
            </a:r>
          </a:p>
        </p:txBody>
      </p:sp>
      <p:sp>
        <p:nvSpPr>
          <p:cNvPr id="9" name="Slide Number Placeholder 5">
            <a:extLst>
              <a:ext uri="{FF2B5EF4-FFF2-40B4-BE49-F238E27FC236}">
                <a16:creationId xmlns:a16="http://schemas.microsoft.com/office/drawing/2014/main" id="{0EB79805-F7F4-4B46-A1EB-718E639E9A72}"/>
              </a:ext>
            </a:extLst>
          </p:cNvPr>
          <p:cNvSpPr txBox="1">
            <a:spLocks noGrp="1"/>
          </p:cNvSpPr>
          <p:nvPr>
            <p:ph type="sldNum" sz="quarter" idx="4"/>
          </p:nvPr>
        </p:nvSpPr>
        <p:spPr>
          <a:xfrm>
            <a:off x="158410" y="164592"/>
            <a:ext cx="636724" cy="322847"/>
          </a:xfrm>
          <a:prstGeom prst="rect">
            <a:avLst/>
          </a:prstGeom>
          <a:noFill/>
          <a:ln>
            <a:noFill/>
          </a:ln>
        </p:spPr>
        <p:txBody>
          <a:bodyPr vert="horz" wrap="square" lIns="91440" tIns="45720" rIns="4572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1800" b="0" i="0" u="none" strike="noStrike" kern="1200" cap="none" spc="0" baseline="0">
                <a:solidFill>
                  <a:srgbClr val="FFFFFF"/>
                </a:solidFill>
                <a:uFillTx/>
                <a:latin typeface="Arial"/>
              </a:defRPr>
            </a:lvl1pPr>
          </a:lstStyle>
          <a:p>
            <a:pPr lvl="0"/>
            <a:fld id="{DFDFFBB4-D8A7-45A4-AB41-6EF935067D50}" type="slidenum">
              <a:t>‹#›</a:t>
            </a:fld>
            <a:endParaRPr lang="en-US"/>
          </a:p>
        </p:txBody>
      </p:sp>
      <p:sp>
        <p:nvSpPr>
          <p:cNvPr id="10" name="Rectangle 56">
            <a:extLst>
              <a:ext uri="{FF2B5EF4-FFF2-40B4-BE49-F238E27FC236}">
                <a16:creationId xmlns:a16="http://schemas.microsoft.com/office/drawing/2014/main" id="{2EB6EE78-C978-451E-9A4A-1E99839A868F}"/>
              </a:ext>
            </a:extLst>
          </p:cNvPr>
          <p:cNvSpPr/>
          <p:nvPr/>
        </p:nvSpPr>
        <p:spPr>
          <a:xfrm>
            <a:off x="962040" y="0"/>
            <a:ext cx="45720" cy="6858000"/>
          </a:xfrm>
          <a:prstGeom prst="rect">
            <a:avLst/>
          </a:prstGeom>
          <a:solidFill>
            <a:srgbClr val="F98657"/>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xStyles>
    <p:titleStyle>
      <a:lvl1pPr marL="0" marR="0" lvl="0" indent="0" algn="r" defTabSz="914400" rtl="0" fontAlgn="auto" hangingPunct="1">
        <a:lnSpc>
          <a:spcPct val="90000"/>
        </a:lnSpc>
        <a:spcBef>
          <a:spcPts val="0"/>
        </a:spcBef>
        <a:spcAft>
          <a:spcPts val="0"/>
        </a:spcAft>
        <a:buNone/>
        <a:tabLst/>
        <a:defRPr lang="en-US" sz="3400" b="0" i="0" u="none" strike="noStrike" kern="1200" cap="none" spc="0" baseline="0">
          <a:solidFill>
            <a:srgbClr val="FFFFFF"/>
          </a:solidFill>
          <a:uFillTx/>
          <a:latin typeface="Arial"/>
        </a:defRPr>
      </a:lvl1pPr>
    </p:titleStyle>
    <p:bodyStyle>
      <a:lvl1pPr marL="344491" marR="0" lvl="0" indent="-338328" algn="l" defTabSz="914400" rtl="0" fontAlgn="auto" hangingPunct="1">
        <a:lnSpc>
          <a:spcPct val="120000"/>
        </a:lnSpc>
        <a:spcBef>
          <a:spcPts val="500"/>
        </a:spcBef>
        <a:spcAft>
          <a:spcPts val="600"/>
        </a:spcAft>
        <a:buClr>
          <a:srgbClr val="F98657"/>
        </a:buClr>
        <a:buSzPct val="90000"/>
        <a:buFont typeface="Wingdings" pitchFamily="2"/>
        <a:buChar char="§"/>
        <a:tabLst/>
        <a:defRPr lang="en-US" sz="2000" b="0" i="0" u="none" strike="noStrike" kern="1200" cap="none" spc="0" baseline="0">
          <a:solidFill>
            <a:srgbClr val="FFFFFF"/>
          </a:solidFill>
          <a:uFillTx/>
          <a:latin typeface="Arial"/>
        </a:defRPr>
      </a:lvl1pPr>
      <a:lvl2pPr marL="795335" marR="0" lvl="1" indent="-338328" algn="l" defTabSz="914400" rtl="0" fontAlgn="auto" hangingPunct="1">
        <a:lnSpc>
          <a:spcPct val="120000"/>
        </a:lnSpc>
        <a:spcBef>
          <a:spcPts val="500"/>
        </a:spcBef>
        <a:spcAft>
          <a:spcPts val="600"/>
        </a:spcAft>
        <a:buClr>
          <a:srgbClr val="F98657"/>
        </a:buClr>
        <a:buSzPct val="90000"/>
        <a:buFont typeface="Wingdings" pitchFamily="2"/>
        <a:buChar char="§"/>
        <a:tabLst/>
        <a:defRPr lang="en-US" sz="1800" b="0" i="0" u="none" strike="noStrike" kern="1200" cap="none" spc="0" baseline="0">
          <a:solidFill>
            <a:srgbClr val="FFFFFF"/>
          </a:solidFill>
          <a:uFillTx/>
          <a:latin typeface="Arial"/>
        </a:defRPr>
      </a:lvl2pPr>
      <a:lvl3pPr marL="1258891" marR="0" lvl="2" indent="-338328" algn="l" defTabSz="914400" rtl="0" fontAlgn="auto" hangingPunct="1">
        <a:lnSpc>
          <a:spcPct val="120000"/>
        </a:lnSpc>
        <a:spcBef>
          <a:spcPts val="500"/>
        </a:spcBef>
        <a:spcAft>
          <a:spcPts val="600"/>
        </a:spcAft>
        <a:buClr>
          <a:srgbClr val="F98657"/>
        </a:buClr>
        <a:buSzPct val="90000"/>
        <a:buFont typeface="Wingdings" pitchFamily="2"/>
        <a:buChar char="§"/>
        <a:tabLst/>
        <a:defRPr lang="en-US" sz="1600" b="0" i="0" u="none" strike="noStrike" kern="1200" cap="none" spc="0" baseline="0">
          <a:solidFill>
            <a:srgbClr val="FFFFFF"/>
          </a:solidFill>
          <a:uFillTx/>
          <a:latin typeface="Arial"/>
        </a:defRPr>
      </a:lvl3pPr>
      <a:lvl4pPr marL="1709735" marR="0" lvl="3" indent="-338328" algn="l" defTabSz="914400" rtl="0" fontAlgn="auto" hangingPunct="1">
        <a:lnSpc>
          <a:spcPct val="120000"/>
        </a:lnSpc>
        <a:spcBef>
          <a:spcPts val="500"/>
        </a:spcBef>
        <a:spcAft>
          <a:spcPts val="600"/>
        </a:spcAft>
        <a:buClr>
          <a:srgbClr val="F98657"/>
        </a:buClr>
        <a:buSzPct val="90000"/>
        <a:buFont typeface="Wingdings" pitchFamily="2"/>
        <a:buChar char="§"/>
        <a:tabLst/>
        <a:defRPr lang="en-US" sz="1400" b="0" i="0" u="none" strike="noStrike" kern="1200" cap="none" spc="0" baseline="0">
          <a:solidFill>
            <a:srgbClr val="FFFFFF"/>
          </a:solidFill>
          <a:uFillTx/>
          <a:latin typeface="Arial"/>
        </a:defRPr>
      </a:lvl4pPr>
      <a:lvl5pPr marL="2173291" marR="0" lvl="4" indent="-338328" algn="l" defTabSz="914400" rtl="0" fontAlgn="auto" hangingPunct="1">
        <a:lnSpc>
          <a:spcPct val="120000"/>
        </a:lnSpc>
        <a:spcBef>
          <a:spcPts val="500"/>
        </a:spcBef>
        <a:spcAft>
          <a:spcPts val="600"/>
        </a:spcAft>
        <a:buClr>
          <a:srgbClr val="F98657"/>
        </a:buClr>
        <a:buSzPct val="90000"/>
        <a:buFont typeface="Wingdings" pitchFamily="2"/>
        <a:buChar char="§"/>
        <a:tabLst/>
        <a:defRPr lang="en-US" sz="1200" b="0" i="0" u="none" strike="noStrike" kern="1200" cap="none" spc="0" baseline="0">
          <a:solidFill>
            <a:srgbClr val="FFFFFF"/>
          </a:solidFill>
          <a:uFillTx/>
          <a:latin typeface="Arial"/>
        </a:defRPr>
      </a:lvl5pPr>
      <a:lvl6pPr marL="2642615" marR="0" lvl="5" indent="-338328" algn="l" defTabSz="914400" rtl="0" fontAlgn="auto" hangingPunct="1">
        <a:lnSpc>
          <a:spcPct val="120000"/>
        </a:lnSpc>
        <a:spcBef>
          <a:spcPts val="500"/>
        </a:spcBef>
        <a:spcAft>
          <a:spcPts val="600"/>
        </a:spcAft>
        <a:buClr>
          <a:srgbClr val="F98657"/>
        </a:buClr>
        <a:buSzPct val="90000"/>
        <a:buFont typeface="Wingdings" pitchFamily="2"/>
        <a:buChar char="§"/>
        <a:tabLst/>
        <a:defRPr lang="en-US" sz="1200" b="0" i="0" u="none" strike="noStrike" kern="1200" cap="none" spc="0" baseline="0">
          <a:solidFill>
            <a:srgbClr val="FFFFFF"/>
          </a:solidFill>
          <a:uFillTx/>
          <a:latin typeface="Arial"/>
        </a:defRPr>
      </a:lvl6pPr>
      <a:lvl7pPr marL="3108960" marR="0" lvl="6" indent="-338328" algn="l" defTabSz="914400" rtl="0" fontAlgn="auto" hangingPunct="1">
        <a:lnSpc>
          <a:spcPct val="120000"/>
        </a:lnSpc>
        <a:spcBef>
          <a:spcPts val="500"/>
        </a:spcBef>
        <a:spcAft>
          <a:spcPts val="600"/>
        </a:spcAft>
        <a:buClr>
          <a:srgbClr val="F98657"/>
        </a:buClr>
        <a:buSzPct val="90000"/>
        <a:buFont typeface="Wingdings" pitchFamily="2"/>
        <a:buChar char="§"/>
        <a:tabLst/>
        <a:defRPr lang="en-US" sz="1200" b="0" i="0" u="none" strike="noStrike" kern="1200" cap="none" spc="0" baseline="0">
          <a:solidFill>
            <a:srgbClr val="FFFFFF"/>
          </a:solidFill>
          <a:uFillTx/>
          <a:latin typeface="Arial"/>
        </a:defRPr>
      </a:lvl7pPr>
      <a:lvl8pPr marL="3575303" marR="0" lvl="7" indent="-338328" algn="l" defTabSz="914400" rtl="0" fontAlgn="auto" hangingPunct="1">
        <a:lnSpc>
          <a:spcPct val="120000"/>
        </a:lnSpc>
        <a:spcBef>
          <a:spcPts val="500"/>
        </a:spcBef>
        <a:spcAft>
          <a:spcPts val="600"/>
        </a:spcAft>
        <a:buClr>
          <a:srgbClr val="F98657"/>
        </a:buClr>
        <a:buSzPct val="90000"/>
        <a:buFont typeface="Wingdings" pitchFamily="2"/>
        <a:buChar char="§"/>
        <a:tabLst/>
        <a:defRPr lang="en-US" sz="1200" b="0" i="0" u="none" strike="noStrike" kern="1200" cap="none" spc="0" baseline="0">
          <a:solidFill>
            <a:srgbClr val="FFFFFF"/>
          </a:solidFill>
          <a:uFillTx/>
          <a:latin typeface="Arial"/>
        </a:defRPr>
      </a:lvl8pPr>
      <a:lvl9pPr marL="4041648" marR="0" lvl="8" indent="-338328" algn="l" defTabSz="914400" rtl="0" fontAlgn="auto" hangingPunct="1">
        <a:lnSpc>
          <a:spcPct val="120000"/>
        </a:lnSpc>
        <a:spcBef>
          <a:spcPts val="500"/>
        </a:spcBef>
        <a:spcAft>
          <a:spcPts val="600"/>
        </a:spcAft>
        <a:buClr>
          <a:srgbClr val="F98657"/>
        </a:buClr>
        <a:buSzPct val="90000"/>
        <a:buFont typeface="Wingdings" pitchFamily="2"/>
        <a:buChar char="§"/>
        <a:tabLst/>
        <a:defRPr lang="en-US" sz="1200" b="0" i="0" u="none" strike="noStrike" kern="1200" cap="none" spc="0" baseline="0">
          <a:solidFill>
            <a:srgbClr val="FFFFFF"/>
          </a:solidFill>
          <a:uFillTx/>
          <a:latin typeface="Arial"/>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4qrMZOB6VRo?si=D2THJFS3aQ0a84c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s://youtu.be/-eHJ12Vhpyc?si=TPEMDpcplQZ1diTq"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9.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youtu.be/Q2FzZSBD5LE?si=N06tOWf08cU_VBh-" TargetMode="External"/><Relationship Id="rId3" Type="http://schemas.openxmlformats.org/officeDocument/2006/relationships/hyperlink" Target="https://youtu.be/GKdl-GCsNJ0?si=2Gr3yqOuOmXiD4_P" TargetMode="External"/><Relationship Id="rId7" Type="http://schemas.openxmlformats.org/officeDocument/2006/relationships/hyperlink" Target="https://youtu.be/HrxX9TBj2zY?si=ev8lHlryupjJlGeu" TargetMode="External"/><Relationship Id="rId2" Type="http://schemas.openxmlformats.org/officeDocument/2006/relationships/hyperlink" Target="https://youtu.be/MSSxnv1_J2g?si=zNoF_6IXw_av5bbT" TargetMode="External"/><Relationship Id="rId1" Type="http://schemas.openxmlformats.org/officeDocument/2006/relationships/slideLayout" Target="../slideLayouts/slideLayout2.xml"/><Relationship Id="rId6" Type="http://schemas.openxmlformats.org/officeDocument/2006/relationships/hyperlink" Target="https://youtu.be/iv8GW1GaoIc?si=SgCOIO3KJ9sRJh2m" TargetMode="External"/><Relationship Id="rId5" Type="http://schemas.openxmlformats.org/officeDocument/2006/relationships/hyperlink" Target="https://youtu.be/Rbm6GXllBiw?si=6kHaT5w50Eaoss6a" TargetMode="External"/><Relationship Id="rId4" Type="http://schemas.openxmlformats.org/officeDocument/2006/relationships/hyperlink" Target="https://youtu.be/rY0WxgSXdEE?si=VcEDvc6LXMEU-URv" TargetMode="External"/><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4696D-A309-4EAB-9DD7-869EE749B840}"/>
              </a:ext>
            </a:extLst>
          </p:cNvPr>
          <p:cNvSpPr txBox="1">
            <a:spLocks noGrp="1"/>
          </p:cNvSpPr>
          <p:nvPr>
            <p:ph type="ctrTitle"/>
          </p:nvPr>
        </p:nvSpPr>
        <p:spPr/>
        <p:txBody>
          <a:bodyPr/>
          <a:lstStyle/>
          <a:p>
            <a:pPr lvl="0" algn="l"/>
            <a:r>
              <a:rPr lang="el-GR" b="1"/>
              <a:t>ΙΣΤΟΡΙΑ ΤΗΣ ΡΟΚ</a:t>
            </a:r>
            <a:endParaRPr lang="en-GB" b="1"/>
          </a:p>
        </p:txBody>
      </p:sp>
      <p:sp>
        <p:nvSpPr>
          <p:cNvPr id="3" name="Subtitle 2">
            <a:extLst>
              <a:ext uri="{FF2B5EF4-FFF2-40B4-BE49-F238E27FC236}">
                <a16:creationId xmlns:a16="http://schemas.microsoft.com/office/drawing/2014/main" id="{BCA7079E-F468-4D95-BB83-0C15EC3961C3}"/>
              </a:ext>
            </a:extLst>
          </p:cNvPr>
          <p:cNvSpPr txBox="1">
            <a:spLocks noGrp="1"/>
          </p:cNvSpPr>
          <p:nvPr>
            <p:ph type="subTitle" idx="1"/>
          </p:nvPr>
        </p:nvSpPr>
        <p:spPr/>
        <p:txBody>
          <a:bodyPr/>
          <a:lstStyle/>
          <a:p>
            <a:pPr lvl="0"/>
            <a:r>
              <a:rPr lang="el-GR"/>
              <a:t>ΘΕΟΔΩΡΑ ΚΑΛΑΝΤΗ</a:t>
            </a:r>
            <a:endParaRPr lang="en-GB"/>
          </a:p>
        </p:txBody>
      </p:sp>
      <p:pic>
        <p:nvPicPr>
          <p:cNvPr id="4" name="Graphic 4" descr="Electric guitar">
            <a:extLst>
              <a:ext uri="{FF2B5EF4-FFF2-40B4-BE49-F238E27FC236}">
                <a16:creationId xmlns:a16="http://schemas.microsoft.com/office/drawing/2014/main" id="{396B11E5-0F1C-4435-ADBB-F18ACE285B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97409" y="2514600"/>
            <a:ext cx="914400" cy="914400"/>
          </a:xfrm>
          <a:prstGeom prst="rect">
            <a:avLst/>
          </a:prstGeom>
          <a:noFill/>
          <a:ln cap="flat">
            <a:noFill/>
          </a:ln>
        </p:spPr>
      </p:pic>
      <p:pic>
        <p:nvPicPr>
          <p:cNvPr id="5" name="Graphic 6" descr="Drum set">
            <a:extLst>
              <a:ext uri="{FF2B5EF4-FFF2-40B4-BE49-F238E27FC236}">
                <a16:creationId xmlns:a16="http://schemas.microsoft.com/office/drawing/2014/main" id="{F629EF16-1A4F-4F0F-8383-50E59B90D42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72675" y="4106076"/>
            <a:ext cx="914400" cy="914400"/>
          </a:xfrm>
          <a:prstGeom prst="rect">
            <a:avLst/>
          </a:prstGeom>
          <a:noFill/>
          <a:ln cap="flat">
            <a:noFill/>
          </a:ln>
        </p:spPr>
      </p:pic>
      <p:pic>
        <p:nvPicPr>
          <p:cNvPr id="6" name="Picture 2" descr="rock n roll #music #rock rock and roll #bands rock bands rock music #logo  #1080P #wallpaper #hdwallpaper #desktop | Musik wallpaper, Rock and roll,  Rockmusik">
            <a:extLst>
              <a:ext uri="{FF2B5EF4-FFF2-40B4-BE49-F238E27FC236}">
                <a16:creationId xmlns:a16="http://schemas.microsoft.com/office/drawing/2014/main" id="{25B4FE25-8549-4418-BD09-91B980D95766}"/>
              </a:ext>
            </a:extLst>
          </p:cNvPr>
          <p:cNvPicPr>
            <a:picLocks noChangeAspect="1"/>
          </p:cNvPicPr>
          <p:nvPr/>
        </p:nvPicPr>
        <p:blipFill>
          <a:blip r:embed="rId7"/>
          <a:srcRect/>
          <a:stretch>
            <a:fillRect/>
          </a:stretch>
        </p:blipFill>
        <p:spPr>
          <a:xfrm flipH="1">
            <a:off x="8728364" y="0"/>
            <a:ext cx="221673" cy="124691"/>
          </a:xfrm>
          <a:prstGeom prst="rect">
            <a:avLst/>
          </a:prstGeom>
          <a:noFill/>
          <a:ln cap="flat">
            <a:noFill/>
          </a:ln>
        </p:spPr>
      </p:pic>
      <p:sp>
        <p:nvSpPr>
          <p:cNvPr id="7" name="TextBox 6">
            <a:extLst>
              <a:ext uri="{FF2B5EF4-FFF2-40B4-BE49-F238E27FC236}">
                <a16:creationId xmlns:a16="http://schemas.microsoft.com/office/drawing/2014/main" id="{A6A96F0A-35EE-2AE4-E869-C739CF36F548}"/>
              </a:ext>
            </a:extLst>
          </p:cNvPr>
          <p:cNvSpPr txBox="1"/>
          <p:nvPr/>
        </p:nvSpPr>
        <p:spPr>
          <a:xfrm>
            <a:off x="9044274" y="5378245"/>
            <a:ext cx="2783932" cy="646331"/>
          </a:xfrm>
          <a:prstGeom prst="rect">
            <a:avLst/>
          </a:prstGeom>
          <a:noFill/>
        </p:spPr>
        <p:txBody>
          <a:bodyPr wrap="square" rtlCol="0">
            <a:spAutoFit/>
          </a:bodyPr>
          <a:lstStyle/>
          <a:p>
            <a:r>
              <a:rPr lang="el-GR" b="1" dirty="0"/>
              <a:t>ΥΠΕΥΘΥΝΗ ΚΑΘΗΓΗΤΡΙΑ</a:t>
            </a:r>
          </a:p>
          <a:p>
            <a:r>
              <a:rPr lang="el-GR" b="1" dirty="0"/>
              <a:t>ΜΑΡΙΑ ΚΑΣΣΗ</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09E1F-DE05-4BEA-B2E3-4F2EE6F1024C}"/>
              </a:ext>
            </a:extLst>
          </p:cNvPr>
          <p:cNvSpPr txBox="1">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82E112B-02C7-41F9-A9DE-48FA59487B40}"/>
              </a:ext>
            </a:extLst>
          </p:cNvPr>
          <p:cNvSpPr txBox="1">
            <a:spLocks noGrp="1"/>
          </p:cNvSpPr>
          <p:nvPr>
            <p:ph idx="1"/>
          </p:nvPr>
        </p:nvSpPr>
        <p:spPr/>
        <p:txBody>
          <a:bodyPr/>
          <a:lstStyle/>
          <a:p>
            <a:endParaRPr lang="en-GB"/>
          </a:p>
        </p:txBody>
      </p:sp>
      <p:pic>
        <p:nvPicPr>
          <p:cNvPr id="4" name="Picture 2" descr="rock n roll #music #rock rock and roll #bands rock bands rock music #logo  #1080P #wallpaper #hdwallpaper #desktop | Musik wallpaper, Rock and roll,  Rockmusik">
            <a:extLst>
              <a:ext uri="{FF2B5EF4-FFF2-40B4-BE49-F238E27FC236}">
                <a16:creationId xmlns:a16="http://schemas.microsoft.com/office/drawing/2014/main" id="{8F949A5C-585B-428F-967F-12453762CCD4}"/>
              </a:ext>
            </a:extLst>
          </p:cNvPr>
          <p:cNvPicPr>
            <a:picLocks noChangeAspect="1"/>
          </p:cNvPicPr>
          <p:nvPr/>
        </p:nvPicPr>
        <p:blipFill>
          <a:blip r:embed="rId2"/>
          <a:srcRect/>
          <a:stretch>
            <a:fillRect/>
          </a:stretch>
        </p:blipFill>
        <p:spPr>
          <a:xfrm>
            <a:off x="0" y="0"/>
            <a:ext cx="12191996" cy="6858000"/>
          </a:xfrm>
          <a:prstGeom prst="rect">
            <a:avLst/>
          </a:prstGeom>
          <a:noFill/>
          <a:ln cap="flat">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39B8A-2BE9-457E-A928-484434A9FD24}"/>
              </a:ext>
            </a:extLst>
          </p:cNvPr>
          <p:cNvSpPr txBox="1">
            <a:spLocks noGrp="1"/>
          </p:cNvSpPr>
          <p:nvPr>
            <p:ph type="title"/>
          </p:nvPr>
        </p:nvSpPr>
        <p:spPr/>
        <p:txBody>
          <a:bodyPr/>
          <a:lstStyle/>
          <a:p>
            <a:pPr lvl="0" algn="l"/>
            <a:r>
              <a:rPr lang="en-ID" b="1"/>
              <a:t>R</a:t>
            </a:r>
            <a:r>
              <a:rPr lang="el-GR" b="1"/>
              <a:t>ock </a:t>
            </a:r>
            <a:r>
              <a:rPr lang="en-ID" b="1"/>
              <a:t>A</a:t>
            </a:r>
            <a:r>
              <a:rPr lang="el-GR" b="1"/>
              <a:t>nd </a:t>
            </a:r>
            <a:r>
              <a:rPr lang="en-ID" b="1"/>
              <a:t>R</a:t>
            </a:r>
            <a:r>
              <a:rPr lang="el-GR" b="1"/>
              <a:t>oll</a:t>
            </a:r>
            <a:endParaRPr lang="en-GB" b="1"/>
          </a:p>
        </p:txBody>
      </p:sp>
      <p:sp>
        <p:nvSpPr>
          <p:cNvPr id="3" name="Content Placeholder 2">
            <a:extLst>
              <a:ext uri="{FF2B5EF4-FFF2-40B4-BE49-F238E27FC236}">
                <a16:creationId xmlns:a16="http://schemas.microsoft.com/office/drawing/2014/main" id="{04B9A281-7A46-4B7E-A21A-66A1057978AB}"/>
              </a:ext>
            </a:extLst>
          </p:cNvPr>
          <p:cNvSpPr txBox="1">
            <a:spLocks noGrp="1"/>
          </p:cNvSpPr>
          <p:nvPr>
            <p:ph idx="1"/>
          </p:nvPr>
        </p:nvSpPr>
        <p:spPr>
          <a:xfrm>
            <a:off x="1782613" y="808055"/>
            <a:ext cx="8785445" cy="5241889"/>
          </a:xfrm>
        </p:spPr>
        <p:txBody>
          <a:bodyPr/>
          <a:lstStyle/>
          <a:p>
            <a:pPr lvl="0">
              <a:lnSpc>
                <a:spcPct val="110000"/>
              </a:lnSpc>
            </a:pPr>
            <a:r>
              <a:rPr lang="el-GR" sz="1900"/>
              <a:t>Το ροκ </a:t>
            </a:r>
            <a:r>
              <a:rPr lang="el-GR" sz="1800"/>
              <a:t>εντ ρολ</a:t>
            </a:r>
            <a:r>
              <a:rPr lang="el-GR" sz="1900"/>
              <a:t> είναι είδος μουσικής που αναπτύχθηκε στις Ηνωμένες Πολιτείες Αμερικής ξεκινώντας από τα τέλη της δεκαετίας του 1940 και γνώρισε τη μεγαλύτερη άνθιση κατά τη δεκαετία του 1950. </a:t>
            </a:r>
            <a:endParaRPr lang="en-US" sz="1900"/>
          </a:p>
          <a:p>
            <a:pPr lvl="0">
              <a:lnSpc>
                <a:spcPct val="110000"/>
              </a:lnSpc>
            </a:pPr>
            <a:r>
              <a:rPr lang="el-GR" sz="1900"/>
              <a:t>Η έκρηξη έγινε το 1955 με την ταινία Η ζούγκλα του μαυροπίνακα με το σάουντρακ της ταινίας Rock Around the Clock. Θεωρείται πρόγονος της ροκ μουσικής. </a:t>
            </a:r>
          </a:p>
          <a:p>
            <a:pPr lvl="0">
              <a:lnSpc>
                <a:spcPct val="110000"/>
              </a:lnSpc>
            </a:pPr>
            <a:r>
              <a:rPr lang="el-GR" sz="1800"/>
              <a:t>Σημαντικοί εκπρόσωποι του είδους θεωρούνται οι Μπιλ Χάλεϊ, Φατς Ντόμινο, Λιτλ Ρίτσαρντ, Τσακ Μπέρι, Έλβις Πρίσλεϊ, οι </a:t>
            </a:r>
            <a:r>
              <a:rPr lang="en-GB" sz="1800"/>
              <a:t>Stray Cats</a:t>
            </a:r>
            <a:r>
              <a:rPr lang="el-GR" sz="1800"/>
              <a:t>, οι </a:t>
            </a:r>
            <a:r>
              <a:rPr lang="en-GB" sz="1800"/>
              <a:t>T. Rex</a:t>
            </a:r>
            <a:r>
              <a:rPr lang="el-GR" sz="1800"/>
              <a:t>,</a:t>
            </a:r>
            <a:r>
              <a:rPr lang="en-GB" sz="1800"/>
              <a:t> Sun Cats, lee Rocker, </a:t>
            </a:r>
            <a:r>
              <a:rPr lang="el-GR" sz="1800"/>
              <a:t>Τζέρι Λι Λιούις, Έντι Κόχραν, Καρλ Πέρκινς, Μπάντι Χόλι, Ρίτσι Βάλενς κ.ά.</a:t>
            </a:r>
          </a:p>
        </p:txBody>
      </p:sp>
      <p:sp>
        <p:nvSpPr>
          <p:cNvPr id="4" name="TextBox 3">
            <a:extLst>
              <a:ext uri="{FF2B5EF4-FFF2-40B4-BE49-F238E27FC236}">
                <a16:creationId xmlns:a16="http://schemas.microsoft.com/office/drawing/2014/main" id="{FAA07FF6-37BE-4DBC-9F8E-19FF78BDFF60}"/>
              </a:ext>
            </a:extLst>
          </p:cNvPr>
          <p:cNvSpPr txBox="1"/>
          <p:nvPr/>
        </p:nvSpPr>
        <p:spPr>
          <a:xfrm>
            <a:off x="3076581" y="5029401"/>
            <a:ext cx="6038834" cy="1200332"/>
          </a:xfrm>
          <a:prstGeom prst="rect">
            <a:avLst/>
          </a:prstGeom>
          <a:noFill/>
          <a:ln cap="flat">
            <a:noFill/>
          </a:ln>
        </p:spPr>
        <p:txBody>
          <a:bodyPr vert="horz" wrap="non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0" i="0" u="none" strike="noStrike" kern="0" cap="none" spc="0" baseline="0">
                <a:solidFill>
                  <a:srgbClr val="FFFFFF"/>
                </a:solidFill>
                <a:uFillTx/>
                <a:latin typeface="Arial"/>
                <a:hlinkClick r:id="rId3"/>
              </a:rPr>
              <a:t>https://youtu.be/-eHJ12Vhpyc?si=MegojX-pGzY2AdLo</a:t>
            </a:r>
            <a:endParaRPr lang="pl-PL" sz="1800" b="0" i="0" u="none" strike="noStrike" kern="0" cap="none" spc="0" baseline="0">
              <a:solidFill>
                <a:srgbClr val="FFFFFF"/>
              </a:solidFill>
              <a:uFillTx/>
              <a:latin typeface="Arial"/>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0" cap="none" spc="0" baseline="0">
                <a:solidFill>
                  <a:srgbClr val="FFFFFF"/>
                </a:solidFill>
                <a:uFillTx/>
                <a:latin typeface="Arial"/>
                <a:hlinkClick r:id="rId3"/>
              </a:rPr>
              <a:t>https://youtu.be/4qrMZOB6VRo?si=D2THJFS3aQ0a84ct</a:t>
            </a:r>
            <a:r>
              <a:rPr lang="el-GR" sz="1800" b="0" i="0" u="none" strike="noStrike" kern="0" cap="none" spc="0" baseline="0">
                <a:solidFill>
                  <a:srgbClr val="FFFFFF"/>
                </a:solidFill>
                <a:uFillTx/>
                <a:latin typeface="Arial"/>
              </a:rPr>
              <a:t>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0" cap="none" spc="0" baseline="0">
                <a:solidFill>
                  <a:srgbClr val="FFFFFF"/>
                </a:solidFill>
                <a:uFillTx/>
                <a:latin typeface="Arial"/>
                <a:hlinkClick r:id="rId4"/>
              </a:rPr>
              <a:t>https://youtu.be/-eHJ12Vhpyc?si=TPEMDpcplQZ1diTq</a:t>
            </a:r>
            <a:r>
              <a:rPr lang="pl-PL" sz="1800" b="0" i="0" u="none" strike="noStrike" kern="0" cap="none" spc="0" baseline="0">
                <a:solidFill>
                  <a:srgbClr val="FFFFFF"/>
                </a:solidFill>
                <a:uFillTx/>
                <a:latin typeface="Arial"/>
              </a:rPr>
              <a:t> </a:t>
            </a:r>
            <a:endParaRPr lang="el-GR" sz="1800" b="0" i="0" u="none" strike="noStrike" kern="0" cap="none" spc="0" baseline="0">
              <a:solidFill>
                <a:srgbClr val="FFFFFF"/>
              </a:solidFill>
              <a:uFillTx/>
              <a:latin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pic>
        <p:nvPicPr>
          <p:cNvPr id="5" name="Picture 32" descr="Biografi Elvis Presley, King of Rock 'n Roll Halaman all - Kompas.com">
            <a:extLst>
              <a:ext uri="{FF2B5EF4-FFF2-40B4-BE49-F238E27FC236}">
                <a16:creationId xmlns:a16="http://schemas.microsoft.com/office/drawing/2014/main" id="{8946DF5A-14C2-4326-968A-00864E7B1DE0}"/>
              </a:ext>
            </a:extLst>
          </p:cNvPr>
          <p:cNvPicPr>
            <a:picLocks noChangeAspect="1"/>
          </p:cNvPicPr>
          <p:nvPr/>
        </p:nvPicPr>
        <p:blipFill>
          <a:blip r:embed="rId5"/>
          <a:srcRect l="26591" r="14284" b="126"/>
          <a:stretch>
            <a:fillRect/>
          </a:stretch>
        </p:blipFill>
        <p:spPr>
          <a:xfrm flipH="1">
            <a:off x="11150979" y="6636093"/>
            <a:ext cx="190954" cy="221906"/>
          </a:xfrm>
          <a:prstGeom prst="rect">
            <a:avLst/>
          </a:prstGeom>
          <a:noFill/>
          <a:ln cap="flat">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E908E-B1DB-4EA0-B777-A3499500A993}"/>
              </a:ext>
            </a:extLst>
          </p:cNvPr>
          <p:cNvSpPr txBox="1">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1579A8B-A993-4096-AC27-BC30D2145B2F}"/>
              </a:ext>
            </a:extLst>
          </p:cNvPr>
          <p:cNvSpPr txBox="1">
            <a:spLocks noGrp="1"/>
          </p:cNvSpPr>
          <p:nvPr>
            <p:ph idx="1"/>
          </p:nvPr>
        </p:nvSpPr>
        <p:spPr/>
        <p:txBody>
          <a:bodyPr/>
          <a:lstStyle/>
          <a:p>
            <a:endParaRPr lang="en-GB"/>
          </a:p>
        </p:txBody>
      </p:sp>
      <p:pic>
        <p:nvPicPr>
          <p:cNvPr id="4" name="Picture 20" descr="Iconic Musician Prince Is No More">
            <a:extLst>
              <a:ext uri="{FF2B5EF4-FFF2-40B4-BE49-F238E27FC236}">
                <a16:creationId xmlns:a16="http://schemas.microsoft.com/office/drawing/2014/main" id="{6F315712-1CF6-4014-9C22-F1EA62883899}"/>
              </a:ext>
            </a:extLst>
          </p:cNvPr>
          <p:cNvPicPr>
            <a:picLocks noChangeAspect="1"/>
          </p:cNvPicPr>
          <p:nvPr/>
        </p:nvPicPr>
        <p:blipFill>
          <a:blip r:embed="rId2"/>
          <a:srcRect l="13554" t="5080" r="20465" b="3365"/>
          <a:stretch>
            <a:fillRect/>
          </a:stretch>
        </p:blipFill>
        <p:spPr>
          <a:xfrm>
            <a:off x="1014471" y="0"/>
            <a:ext cx="3062974" cy="3198223"/>
          </a:xfrm>
          <a:prstGeom prst="rect">
            <a:avLst/>
          </a:prstGeom>
          <a:noFill/>
          <a:ln cap="flat">
            <a:noFill/>
          </a:ln>
        </p:spPr>
      </p:pic>
      <p:pic>
        <p:nvPicPr>
          <p:cNvPr id="5" name="Picture 26" descr="https://encrypted-tbn3.gstatic.com/images?q=tbn:ANd9GcTjodoNSqsUcHVW2yTBjI65-Im_u6lz9RLJLVlSYuvXAMUTof8B">
            <a:extLst>
              <a:ext uri="{FF2B5EF4-FFF2-40B4-BE49-F238E27FC236}">
                <a16:creationId xmlns:a16="http://schemas.microsoft.com/office/drawing/2014/main" id="{EC01F5A7-F184-4057-A3C0-71F84060B3DC}"/>
              </a:ext>
            </a:extLst>
          </p:cNvPr>
          <p:cNvPicPr>
            <a:picLocks noChangeAspect="1"/>
          </p:cNvPicPr>
          <p:nvPr/>
        </p:nvPicPr>
        <p:blipFill>
          <a:blip r:embed="rId3"/>
          <a:srcRect l="19693" r="12244" b="12762"/>
          <a:stretch>
            <a:fillRect/>
          </a:stretch>
        </p:blipFill>
        <p:spPr>
          <a:xfrm>
            <a:off x="9501941" y="0"/>
            <a:ext cx="1871447" cy="3198223"/>
          </a:xfrm>
          <a:prstGeom prst="rect">
            <a:avLst/>
          </a:prstGeom>
          <a:noFill/>
          <a:ln cap="flat">
            <a:noFill/>
          </a:ln>
        </p:spPr>
      </p:pic>
      <p:pic>
        <p:nvPicPr>
          <p:cNvPr id="6" name="Picture 28" descr="About The Who Rock Band | The Who Band Fan Site">
            <a:extLst>
              <a:ext uri="{FF2B5EF4-FFF2-40B4-BE49-F238E27FC236}">
                <a16:creationId xmlns:a16="http://schemas.microsoft.com/office/drawing/2014/main" id="{588F24BA-AD0B-40D9-9111-33655BCD19B8}"/>
              </a:ext>
            </a:extLst>
          </p:cNvPr>
          <p:cNvPicPr>
            <a:picLocks noChangeAspect="1"/>
          </p:cNvPicPr>
          <p:nvPr/>
        </p:nvPicPr>
        <p:blipFill>
          <a:blip r:embed="rId4"/>
          <a:srcRect/>
          <a:stretch>
            <a:fillRect/>
          </a:stretch>
        </p:blipFill>
        <p:spPr>
          <a:xfrm>
            <a:off x="4105637" y="0"/>
            <a:ext cx="5396304" cy="3198223"/>
          </a:xfrm>
          <a:prstGeom prst="rect">
            <a:avLst/>
          </a:prstGeom>
          <a:noFill/>
          <a:ln cap="flat">
            <a:noFill/>
          </a:ln>
        </p:spPr>
      </p:pic>
      <p:pic>
        <p:nvPicPr>
          <p:cNvPr id="7" name="Picture 32" descr="Biografi Elvis Presley, King of Rock 'n Roll Halaman all - Kompas.com">
            <a:extLst>
              <a:ext uri="{FF2B5EF4-FFF2-40B4-BE49-F238E27FC236}">
                <a16:creationId xmlns:a16="http://schemas.microsoft.com/office/drawing/2014/main" id="{C2AC9BD1-57E6-4E0C-9AE3-7FC3EBE06573}"/>
              </a:ext>
            </a:extLst>
          </p:cNvPr>
          <p:cNvPicPr>
            <a:picLocks noChangeAspect="1"/>
          </p:cNvPicPr>
          <p:nvPr/>
        </p:nvPicPr>
        <p:blipFill>
          <a:blip r:embed="rId5"/>
          <a:srcRect l="26591" r="14284" b="126"/>
          <a:stretch>
            <a:fillRect/>
          </a:stretch>
        </p:blipFill>
        <p:spPr>
          <a:xfrm>
            <a:off x="1014471" y="3728356"/>
            <a:ext cx="2673531" cy="3106783"/>
          </a:xfrm>
          <a:prstGeom prst="rect">
            <a:avLst/>
          </a:prstGeom>
          <a:noFill/>
          <a:ln cap="flat">
            <a:noFill/>
          </a:ln>
        </p:spPr>
      </p:pic>
      <p:pic>
        <p:nvPicPr>
          <p:cNvPr id="8" name="Picture 34" descr="rock music - latest news, breaking stories and comment - The Independent">
            <a:extLst>
              <a:ext uri="{FF2B5EF4-FFF2-40B4-BE49-F238E27FC236}">
                <a16:creationId xmlns:a16="http://schemas.microsoft.com/office/drawing/2014/main" id="{9DEA1451-8236-4569-9693-76B11735A3DF}"/>
              </a:ext>
            </a:extLst>
          </p:cNvPr>
          <p:cNvPicPr>
            <a:picLocks noChangeAspect="1"/>
          </p:cNvPicPr>
          <p:nvPr/>
        </p:nvPicPr>
        <p:blipFill>
          <a:blip r:embed="rId6"/>
          <a:srcRect l="-228" t="17305" r="7362" b="4060"/>
          <a:stretch>
            <a:fillRect/>
          </a:stretch>
        </p:blipFill>
        <p:spPr>
          <a:xfrm>
            <a:off x="5712284" y="3728356"/>
            <a:ext cx="5661105" cy="3152503"/>
          </a:xfrm>
          <a:prstGeom prst="rect">
            <a:avLst/>
          </a:prstGeom>
          <a:noFill/>
          <a:ln cap="flat">
            <a:noFill/>
          </a:ln>
        </p:spPr>
      </p:pic>
      <p:pic>
        <p:nvPicPr>
          <p:cNvPr id="9" name="Picture 36" descr="When rock stars cut off their hair">
            <a:extLst>
              <a:ext uri="{FF2B5EF4-FFF2-40B4-BE49-F238E27FC236}">
                <a16:creationId xmlns:a16="http://schemas.microsoft.com/office/drawing/2014/main" id="{50AA5032-B1E8-45C2-A4B7-598F28680CD9}"/>
              </a:ext>
            </a:extLst>
          </p:cNvPr>
          <p:cNvPicPr>
            <a:picLocks noChangeAspect="1"/>
          </p:cNvPicPr>
          <p:nvPr/>
        </p:nvPicPr>
        <p:blipFill>
          <a:blip r:embed="rId7"/>
          <a:srcRect l="8823" t="3145" r="8577" b="6915"/>
          <a:stretch>
            <a:fillRect/>
          </a:stretch>
        </p:blipFill>
        <p:spPr>
          <a:xfrm>
            <a:off x="3688003" y="3734171"/>
            <a:ext cx="2024289" cy="3124623"/>
          </a:xfrm>
          <a:prstGeom prst="rect">
            <a:avLst/>
          </a:prstGeom>
          <a:noFill/>
          <a:ln cap="flat">
            <a:noFill/>
          </a:ln>
        </p:spPr>
      </p:pic>
      <p:sp>
        <p:nvSpPr>
          <p:cNvPr id="10" name="TextBox 5">
            <a:extLst>
              <a:ext uri="{FF2B5EF4-FFF2-40B4-BE49-F238E27FC236}">
                <a16:creationId xmlns:a16="http://schemas.microsoft.com/office/drawing/2014/main" id="{7586C471-7446-46D0-8F6D-77ABB5ABE33C}"/>
              </a:ext>
            </a:extLst>
          </p:cNvPr>
          <p:cNvSpPr txBox="1"/>
          <p:nvPr/>
        </p:nvSpPr>
        <p:spPr>
          <a:xfrm>
            <a:off x="4700144" y="3244821"/>
            <a:ext cx="3021515" cy="400114"/>
          </a:xfrm>
          <a:prstGeom prst="rect">
            <a:avLst/>
          </a:prstGeom>
          <a:noFill/>
          <a:ln cap="flat">
            <a:noFill/>
          </a:ln>
        </p:spPr>
        <p:txBody>
          <a:bodyPr vert="horz" wrap="square" lIns="91440" tIns="45720" rIns="91440" bIns="45720" anchor="t" anchorCtr="0" compatLnSpc="1">
            <a:sp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2000" b="1" i="0" u="none" strike="noStrike" kern="1200" cap="none" spc="0" baseline="0">
                <a:solidFill>
                  <a:srgbClr val="FFFFFF"/>
                </a:solidFill>
                <a:uFillTx/>
                <a:latin typeface="Arial"/>
              </a:rPr>
              <a:t>ROCK N ROLL STARS</a:t>
            </a:r>
            <a:endParaRPr lang="en-GB" sz="2000" b="1" i="0" u="none" strike="noStrike" kern="1200" cap="none" spc="0" baseline="0">
              <a:solidFill>
                <a:srgbClr val="FFFFFF"/>
              </a:solidFill>
              <a:uFillTx/>
              <a:latin typeface="Aria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4D05B-1B9D-4303-8610-39FA43837B39}"/>
              </a:ext>
            </a:extLst>
          </p:cNvPr>
          <p:cNvSpPr txBox="1">
            <a:spLocks noGrp="1"/>
          </p:cNvSpPr>
          <p:nvPr>
            <p:ph type="title"/>
          </p:nvPr>
        </p:nvSpPr>
        <p:spPr/>
        <p:txBody>
          <a:bodyPr/>
          <a:lstStyle/>
          <a:p>
            <a:pPr lvl="0" algn="l"/>
            <a:r>
              <a:rPr lang="el-GR" b="1"/>
              <a:t>Βρετανικό Ροκ</a:t>
            </a:r>
            <a:endParaRPr lang="en-GB" b="1"/>
          </a:p>
        </p:txBody>
      </p:sp>
      <p:sp>
        <p:nvSpPr>
          <p:cNvPr id="3" name="Content Placeholder 2">
            <a:extLst>
              <a:ext uri="{FF2B5EF4-FFF2-40B4-BE49-F238E27FC236}">
                <a16:creationId xmlns:a16="http://schemas.microsoft.com/office/drawing/2014/main" id="{4D76D74E-5632-4C71-BEAA-613C98BDD23F}"/>
              </a:ext>
            </a:extLst>
          </p:cNvPr>
          <p:cNvSpPr txBox="1">
            <a:spLocks noGrp="1"/>
          </p:cNvSpPr>
          <p:nvPr>
            <p:ph idx="1"/>
          </p:nvPr>
        </p:nvSpPr>
        <p:spPr/>
        <p:txBody>
          <a:bodyPr/>
          <a:lstStyle/>
          <a:p>
            <a:pPr lvl="0">
              <a:lnSpc>
                <a:spcPct val="100000"/>
              </a:lnSpc>
            </a:pPr>
            <a:r>
              <a:rPr lang="el-GR" sz="1900"/>
              <a:t>Στο Ηνωμένο Βασίλειο το δημοφιλές κίνημα που είναι γνωστό ως "παραδοσιακή" τζαζ έφερε πολλούς Αμερικάνους καλλιτέχνες της μπλουζ και της τζαζ στη Βρετανία, οι οποίοι μετέδωσαν τους ροκ εντ ρολ ρυθμούς εκεί. </a:t>
            </a:r>
            <a:endParaRPr lang="en-US" sz="1900"/>
          </a:p>
          <a:p>
            <a:pPr lvl="0">
              <a:lnSpc>
                <a:spcPct val="100000"/>
              </a:lnSpc>
            </a:pPr>
            <a:r>
              <a:rPr lang="el-GR" sz="1900"/>
              <a:t>Η Βρετανία, ανέπτυξε μεγάλη σκηνή ροκ εντ ρολ, που αναπτύχθηκε γρήγορα απαλλαγμένη από τα ρατσιστικά εμπόδια που κράτησαν τη rhythm and blues και άλλα είδη τέχνης Αφροαμερικανών στην απομόνωση στις ΗΠΑ.</a:t>
            </a:r>
            <a:endParaRPr lang="en-GB" sz="19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3929D-51EB-4608-9DFF-DB1D0A8774B9}"/>
              </a:ext>
            </a:extLst>
          </p:cNvPr>
          <p:cNvSpPr txBox="1">
            <a:spLocks noGrp="1"/>
          </p:cNvSpPr>
          <p:nvPr>
            <p:ph type="title"/>
          </p:nvPr>
        </p:nvSpPr>
        <p:spPr/>
        <p:txBody>
          <a:bodyPr/>
          <a:lstStyle/>
          <a:p>
            <a:pPr lvl="0" algn="l"/>
            <a:r>
              <a:rPr lang="en-ID" b="1"/>
              <a:t>Rock</a:t>
            </a:r>
            <a:endParaRPr lang="en-GB" b="1"/>
          </a:p>
        </p:txBody>
      </p:sp>
      <p:sp>
        <p:nvSpPr>
          <p:cNvPr id="3" name="Content Placeholder 2">
            <a:extLst>
              <a:ext uri="{FF2B5EF4-FFF2-40B4-BE49-F238E27FC236}">
                <a16:creationId xmlns:a16="http://schemas.microsoft.com/office/drawing/2014/main" id="{A6ED2AFC-A8F0-4736-93E6-AFDF8B48A8B4}"/>
              </a:ext>
            </a:extLst>
          </p:cNvPr>
          <p:cNvSpPr txBox="1">
            <a:spLocks noGrp="1"/>
          </p:cNvSpPr>
          <p:nvPr>
            <p:ph idx="1"/>
          </p:nvPr>
        </p:nvSpPr>
        <p:spPr>
          <a:xfrm>
            <a:off x="1305013" y="2420709"/>
            <a:ext cx="9695502" cy="3795363"/>
          </a:xfrm>
        </p:spPr>
        <p:txBody>
          <a:bodyPr/>
          <a:lstStyle/>
          <a:p>
            <a:pPr lvl="0"/>
            <a:r>
              <a:rPr lang="el-GR" sz="1900"/>
              <a:t>Το ροκ συνδυάστηκε με την αντίθεση στην επικρατούσα κοινωνική κουλτούρα στα μέσα της δεκαετίας του 1960. Εντούτοις, στη δεκαετία του 1970, η μουσική ροκ έγινε πολύ δημοφιλής και στο κοινό που ακολουθούσε τις γενικές τάσεις ως προς τη μουσική.</a:t>
            </a:r>
          </a:p>
          <a:p>
            <a:pPr lvl="0"/>
            <a:r>
              <a:rPr lang="el-GR" sz="1900"/>
              <a:t>Η μουσική ροκ στο σύνολό της, αποτελεί ένα είδος δημοφιλούς μουσικής που χαρακτηρίζεται συνήθως από έντονο ρυθμό και από ευδιάκριτη, χαρακτηριστική μελωδία φωνητικών η οποία συνοδεύεται συνήθως από ηλεκτρικές κιθάρες, ηλεκτρικό μπάσο και ντραμς.</a:t>
            </a:r>
            <a:endParaRPr lang="en-GB" sz="1900"/>
          </a:p>
        </p:txBody>
      </p:sp>
      <p:pic>
        <p:nvPicPr>
          <p:cNvPr id="4" name="Picture 2" descr="Stage Rock Band Instruments Sell Online | escolaobompastor.com.br">
            <a:extLst>
              <a:ext uri="{FF2B5EF4-FFF2-40B4-BE49-F238E27FC236}">
                <a16:creationId xmlns:a16="http://schemas.microsoft.com/office/drawing/2014/main" id="{820C3963-280C-4E52-8999-0968D3BD53C0}"/>
              </a:ext>
            </a:extLst>
          </p:cNvPr>
          <p:cNvPicPr>
            <a:picLocks noChangeAspect="1"/>
          </p:cNvPicPr>
          <p:nvPr/>
        </p:nvPicPr>
        <p:blipFill>
          <a:blip r:embed="rId2"/>
          <a:srcRect/>
          <a:stretch>
            <a:fillRect/>
          </a:stretch>
        </p:blipFill>
        <p:spPr>
          <a:xfrm>
            <a:off x="7339477" y="136309"/>
            <a:ext cx="3661038" cy="2420709"/>
          </a:xfrm>
          <a:prstGeom prst="rect">
            <a:avLst/>
          </a:prstGeom>
          <a:noFill/>
          <a:ln cap="flat">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F48A4-AB98-4FD4-BB6B-BA5E75D189B8}"/>
              </a:ext>
            </a:extLst>
          </p:cNvPr>
          <p:cNvSpPr txBox="1">
            <a:spLocks noGrp="1"/>
          </p:cNvSpPr>
          <p:nvPr>
            <p:ph type="title"/>
          </p:nvPr>
        </p:nvSpPr>
        <p:spPr/>
        <p:txBody>
          <a:bodyPr/>
          <a:lstStyle/>
          <a:p>
            <a:pPr lvl="0" algn="l"/>
            <a:r>
              <a:rPr lang="el-GR" b="1"/>
              <a:t>Διάσημα Ροκ Συγκροτήματα</a:t>
            </a:r>
            <a:endParaRPr lang="en-GB" b="1"/>
          </a:p>
        </p:txBody>
      </p:sp>
      <p:sp>
        <p:nvSpPr>
          <p:cNvPr id="3" name="Content Placeholder 2">
            <a:extLst>
              <a:ext uri="{FF2B5EF4-FFF2-40B4-BE49-F238E27FC236}">
                <a16:creationId xmlns:a16="http://schemas.microsoft.com/office/drawing/2014/main" id="{85B17357-C24B-4C6C-A527-6F266681E1D0}"/>
              </a:ext>
            </a:extLst>
          </p:cNvPr>
          <p:cNvSpPr txBox="1">
            <a:spLocks noGrp="1"/>
          </p:cNvSpPr>
          <p:nvPr>
            <p:ph idx="1"/>
          </p:nvPr>
        </p:nvSpPr>
        <p:spPr/>
        <p:txBody>
          <a:bodyPr/>
          <a:lstStyle/>
          <a:p>
            <a:pPr lvl="0"/>
            <a:r>
              <a:rPr lang="en-GB"/>
              <a:t>The Rolling Stones</a:t>
            </a:r>
            <a:r>
              <a:rPr lang="pl-PL"/>
              <a:t> </a:t>
            </a:r>
            <a:r>
              <a:rPr lang="pl-PL">
                <a:hlinkClick r:id="rId2"/>
              </a:rPr>
              <a:t>https://youtu.be/MSSxnv1_J2g?si=zNoF_6IXw_av5bbT</a:t>
            </a:r>
            <a:r>
              <a:rPr lang="pl-PL"/>
              <a:t> </a:t>
            </a:r>
          </a:p>
          <a:p>
            <a:pPr lvl="0"/>
            <a:r>
              <a:rPr lang="en-GB"/>
              <a:t>The Beatles</a:t>
            </a:r>
            <a:r>
              <a:rPr lang="pl-PL" sz="1800"/>
              <a:t> </a:t>
            </a:r>
            <a:r>
              <a:rPr lang="pl-PL" sz="1800">
                <a:hlinkClick r:id="rId3"/>
              </a:rPr>
              <a:t>https://youtu.be/GKdl-GCsNJ0?si=2Gr3yqOuOmXiD4_P</a:t>
            </a:r>
            <a:r>
              <a:rPr lang="pl-PL" sz="1800"/>
              <a:t> </a:t>
            </a:r>
          </a:p>
          <a:p>
            <a:pPr lvl="0"/>
            <a:r>
              <a:rPr lang="en-GB" sz="1800"/>
              <a:t>Queen</a:t>
            </a:r>
            <a:r>
              <a:rPr lang="pl-PL" sz="1800"/>
              <a:t> </a:t>
            </a:r>
            <a:r>
              <a:rPr lang="pl-PL" sz="1800">
                <a:hlinkClick r:id="rId4"/>
              </a:rPr>
              <a:t>https://youtu.be/rY0WxgSXdEE?si=VcEDvc6LXMEU-URv</a:t>
            </a:r>
            <a:r>
              <a:rPr lang="pl-PL" sz="1800"/>
              <a:t> </a:t>
            </a:r>
            <a:endParaRPr lang="el-GR" sz="1800"/>
          </a:p>
          <a:p>
            <a:pPr lvl="0"/>
            <a:r>
              <a:rPr lang="en-GB" sz="1800"/>
              <a:t>Guns N' Roses</a:t>
            </a:r>
            <a:r>
              <a:rPr lang="pl-PL" sz="1800"/>
              <a:t> </a:t>
            </a:r>
            <a:r>
              <a:rPr lang="pl-PL" sz="1800">
                <a:hlinkClick r:id="rId5"/>
              </a:rPr>
              <a:t>https://youtu.be/Rbm6GXllBiw?si=6kHaT5w50Eaoss6a</a:t>
            </a:r>
            <a:r>
              <a:rPr lang="pl-PL" sz="1800"/>
              <a:t> </a:t>
            </a:r>
            <a:endParaRPr lang="el-GR" sz="1800"/>
          </a:p>
          <a:p>
            <a:pPr lvl="0"/>
            <a:r>
              <a:rPr lang="en-GB" sz="1800"/>
              <a:t>The Doors</a:t>
            </a:r>
            <a:r>
              <a:rPr lang="pl-PL" sz="1800"/>
              <a:t> </a:t>
            </a:r>
            <a:r>
              <a:rPr lang="pl-PL" sz="1800">
                <a:hlinkClick r:id="rId6"/>
              </a:rPr>
              <a:t>https://youtu.be/iv8GW1GaoIc?si=SgCOIO3KJ9sRJh2m</a:t>
            </a:r>
            <a:r>
              <a:rPr lang="pl-PL" sz="1800"/>
              <a:t> </a:t>
            </a:r>
            <a:endParaRPr lang="el-GR" sz="1800"/>
          </a:p>
          <a:p>
            <a:pPr lvl="0"/>
            <a:r>
              <a:rPr lang="en-GB" sz="1800"/>
              <a:t>Pink Floyd</a:t>
            </a:r>
            <a:r>
              <a:rPr lang="pl-PL" sz="1800"/>
              <a:t> </a:t>
            </a:r>
            <a:r>
              <a:rPr lang="pl-PL" sz="1800">
                <a:hlinkClick r:id="rId7"/>
              </a:rPr>
              <a:t>https://youtu.be/HrxX9TBj2zY?si=ev8lHlryupjJlGeu</a:t>
            </a:r>
            <a:r>
              <a:rPr lang="pl-PL" sz="1800"/>
              <a:t> </a:t>
            </a:r>
          </a:p>
          <a:p>
            <a:pPr lvl="0"/>
            <a:r>
              <a:rPr lang="en-GB" sz="1800"/>
              <a:t>Deep Purple</a:t>
            </a:r>
            <a:r>
              <a:rPr lang="pl-PL" sz="1800"/>
              <a:t> </a:t>
            </a:r>
            <a:r>
              <a:rPr lang="pl-PL" sz="1800">
                <a:hlinkClick r:id="rId8"/>
              </a:rPr>
              <a:t>https://youtu.be/Q2FzZSBD5LE?si=N06tOWf08cU_VBh-</a:t>
            </a:r>
            <a:r>
              <a:rPr lang="pl-PL" sz="1800"/>
              <a:t> </a:t>
            </a:r>
            <a:endParaRPr lang="el-GR" sz="1800"/>
          </a:p>
        </p:txBody>
      </p:sp>
      <p:pic>
        <p:nvPicPr>
          <p:cNvPr id="4" name="Picture 4" descr="265PCS 80s Poster, Band Poster, Grunge Poster, Rock Poster, Affiche Concert,  Vintage Band Poster, Concert Poster Vintage, Rock Music Poster - Etsy Sweden">
            <a:extLst>
              <a:ext uri="{FF2B5EF4-FFF2-40B4-BE49-F238E27FC236}">
                <a16:creationId xmlns:a16="http://schemas.microsoft.com/office/drawing/2014/main" id="{9E59FB90-BD7C-4FE0-8C5B-FA09BFA212C6}"/>
              </a:ext>
            </a:extLst>
          </p:cNvPr>
          <p:cNvPicPr>
            <a:picLocks noChangeAspect="1"/>
          </p:cNvPicPr>
          <p:nvPr/>
        </p:nvPicPr>
        <p:blipFill>
          <a:blip r:embed="rId9"/>
          <a:srcRect/>
          <a:stretch>
            <a:fillRect/>
          </a:stretch>
        </p:blipFill>
        <p:spPr>
          <a:xfrm>
            <a:off x="11139056" y="41879"/>
            <a:ext cx="165369" cy="226359"/>
          </a:xfrm>
          <a:prstGeom prst="rect">
            <a:avLst/>
          </a:prstGeom>
          <a:noFill/>
          <a:ln cap="flat">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E0D64-FF1E-4A17-B41F-82472E0263F2}"/>
              </a:ext>
            </a:extLst>
          </p:cNvPr>
          <p:cNvSpPr txBox="1">
            <a:spLocks noGrp="1"/>
          </p:cNvSpPr>
          <p:nvPr>
            <p:ph type="title"/>
          </p:nvPr>
        </p:nvSpPr>
        <p:spPr/>
        <p:txBody>
          <a:bodyPr/>
          <a:lstStyle/>
          <a:p>
            <a:endParaRPr lang="en-GB"/>
          </a:p>
        </p:txBody>
      </p:sp>
      <p:pic>
        <p:nvPicPr>
          <p:cNvPr id="3" name="Picture 2" descr="232,546 Rock Poster Images, Stock Photos, 3D objects, &amp; Vectors |  Shutterstock">
            <a:extLst>
              <a:ext uri="{FF2B5EF4-FFF2-40B4-BE49-F238E27FC236}">
                <a16:creationId xmlns:a16="http://schemas.microsoft.com/office/drawing/2014/main" id="{E2609BD7-EBB8-439A-B1E7-B475534B7E39}"/>
              </a:ext>
            </a:extLst>
          </p:cNvPr>
          <p:cNvPicPr>
            <a:picLocks noChangeAspect="1"/>
          </p:cNvPicPr>
          <p:nvPr/>
        </p:nvPicPr>
        <p:blipFill>
          <a:blip r:embed="rId2"/>
          <a:srcRect b="6413"/>
          <a:stretch>
            <a:fillRect/>
          </a:stretch>
        </p:blipFill>
        <p:spPr>
          <a:xfrm>
            <a:off x="0" y="0"/>
            <a:ext cx="2539727" cy="3447589"/>
          </a:xfrm>
          <a:prstGeom prst="rect">
            <a:avLst/>
          </a:prstGeom>
          <a:noFill/>
          <a:ln cap="flat">
            <a:noFill/>
          </a:ln>
        </p:spPr>
      </p:pic>
      <p:pic>
        <p:nvPicPr>
          <p:cNvPr id="4" name="Picture 4" descr="265PCS 80s Poster, Band Poster, Grunge Poster, Rock Poster, Affiche Concert,  Vintage Band Poster, Concert Poster Vintage, Rock Music Poster - Etsy Sweden">
            <a:extLst>
              <a:ext uri="{FF2B5EF4-FFF2-40B4-BE49-F238E27FC236}">
                <a16:creationId xmlns:a16="http://schemas.microsoft.com/office/drawing/2014/main" id="{724FB88E-6799-4AC4-A3E1-807761C1D5C9}"/>
              </a:ext>
            </a:extLst>
          </p:cNvPr>
          <p:cNvPicPr>
            <a:picLocks noGrp="1" noChangeAspect="1"/>
          </p:cNvPicPr>
          <p:nvPr>
            <p:ph idx="1"/>
          </p:nvPr>
        </p:nvPicPr>
        <p:blipFill>
          <a:blip r:embed="rId3"/>
          <a:srcRect/>
          <a:stretch>
            <a:fillRect/>
          </a:stretch>
        </p:blipFill>
        <p:spPr>
          <a:xfrm>
            <a:off x="0" y="3429000"/>
            <a:ext cx="2505071" cy="3429000"/>
          </a:xfrm>
        </p:spPr>
      </p:pic>
      <p:pic>
        <p:nvPicPr>
          <p:cNvPr id="5" name="Picture 6" descr="Wall Art Print Rock music festival concert vector poster | Gifts &amp;  Merchandise | Europosters">
            <a:extLst>
              <a:ext uri="{FF2B5EF4-FFF2-40B4-BE49-F238E27FC236}">
                <a16:creationId xmlns:a16="http://schemas.microsoft.com/office/drawing/2014/main" id="{BCF8B220-8B8E-49F5-A069-BC2AE639BC02}"/>
              </a:ext>
            </a:extLst>
          </p:cNvPr>
          <p:cNvPicPr>
            <a:picLocks noChangeAspect="1"/>
          </p:cNvPicPr>
          <p:nvPr/>
        </p:nvPicPr>
        <p:blipFill>
          <a:blip r:embed="rId4"/>
          <a:srcRect/>
          <a:stretch>
            <a:fillRect/>
          </a:stretch>
        </p:blipFill>
        <p:spPr>
          <a:xfrm>
            <a:off x="2505071" y="0"/>
            <a:ext cx="2441393" cy="3447589"/>
          </a:xfrm>
          <a:prstGeom prst="rect">
            <a:avLst/>
          </a:prstGeom>
          <a:noFill/>
          <a:ln cap="flat">
            <a:noFill/>
          </a:ln>
        </p:spPr>
      </p:pic>
      <p:pic>
        <p:nvPicPr>
          <p:cNvPr id="6" name="Picture 8" descr="Rock Poster Images – Browse 418,516 Stock Photos, Vectors, and Video |  Adobe Stock">
            <a:extLst>
              <a:ext uri="{FF2B5EF4-FFF2-40B4-BE49-F238E27FC236}">
                <a16:creationId xmlns:a16="http://schemas.microsoft.com/office/drawing/2014/main" id="{26622D81-11D7-4558-AF21-2D3B51ADA0D3}"/>
              </a:ext>
            </a:extLst>
          </p:cNvPr>
          <p:cNvPicPr>
            <a:picLocks noChangeAspect="1"/>
          </p:cNvPicPr>
          <p:nvPr/>
        </p:nvPicPr>
        <p:blipFill>
          <a:blip r:embed="rId5"/>
          <a:srcRect/>
          <a:stretch>
            <a:fillRect/>
          </a:stretch>
        </p:blipFill>
        <p:spPr>
          <a:xfrm>
            <a:off x="2505071" y="3410410"/>
            <a:ext cx="9686925" cy="3447589"/>
          </a:xfrm>
          <a:prstGeom prst="rect">
            <a:avLst/>
          </a:prstGeom>
          <a:noFill/>
          <a:ln cap="flat">
            <a:noFill/>
          </a:ln>
        </p:spPr>
      </p:pic>
      <p:pic>
        <p:nvPicPr>
          <p:cNvPr id="7" name="Picture 10" descr="36,500+ Rock Poster Stock Illustrations, Royalty-Free Vector Graphics &amp;  Clip Art - iStock | Punk rock poster, Vintage rock poster, Rock poster  vector">
            <a:extLst>
              <a:ext uri="{FF2B5EF4-FFF2-40B4-BE49-F238E27FC236}">
                <a16:creationId xmlns:a16="http://schemas.microsoft.com/office/drawing/2014/main" id="{7112BE41-126E-438D-9996-DEBE51F2901B}"/>
              </a:ext>
            </a:extLst>
          </p:cNvPr>
          <p:cNvPicPr>
            <a:picLocks noChangeAspect="1"/>
          </p:cNvPicPr>
          <p:nvPr/>
        </p:nvPicPr>
        <p:blipFill>
          <a:blip r:embed="rId6"/>
          <a:srcRect/>
          <a:stretch>
            <a:fillRect/>
          </a:stretch>
        </p:blipFill>
        <p:spPr>
          <a:xfrm>
            <a:off x="4939076" y="0"/>
            <a:ext cx="4840650" cy="3429000"/>
          </a:xfrm>
          <a:prstGeom prst="rect">
            <a:avLst/>
          </a:prstGeom>
          <a:noFill/>
          <a:ln cap="flat">
            <a:noFill/>
          </a:ln>
        </p:spPr>
      </p:pic>
      <p:pic>
        <p:nvPicPr>
          <p:cNvPr id="8" name="Picture 12" descr="Rock &amp; Roll designs Bundle | Rock and roll sign, Rock n roll art, Rock and  roll">
            <a:extLst>
              <a:ext uri="{FF2B5EF4-FFF2-40B4-BE49-F238E27FC236}">
                <a16:creationId xmlns:a16="http://schemas.microsoft.com/office/drawing/2014/main" id="{2AC4C176-844D-488B-A20D-815DC0EA3B46}"/>
              </a:ext>
            </a:extLst>
          </p:cNvPr>
          <p:cNvPicPr>
            <a:picLocks noChangeAspect="1"/>
          </p:cNvPicPr>
          <p:nvPr/>
        </p:nvPicPr>
        <p:blipFill>
          <a:blip r:embed="rId7"/>
          <a:srcRect b="2983"/>
          <a:stretch>
            <a:fillRect/>
          </a:stretch>
        </p:blipFill>
        <p:spPr>
          <a:xfrm>
            <a:off x="9779727" y="9290"/>
            <a:ext cx="2412269" cy="3401119"/>
          </a:xfrm>
          <a:prstGeom prst="rect">
            <a:avLst/>
          </a:prstGeom>
          <a:noFill/>
          <a:ln cap="flat">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EA6F6-DB3C-4902-B90D-0685EB44B664}"/>
              </a:ext>
            </a:extLst>
          </p:cNvPr>
          <p:cNvSpPr txBox="1">
            <a:spLocks noGrp="1"/>
          </p:cNvSpPr>
          <p:nvPr>
            <p:ph type="title"/>
          </p:nvPr>
        </p:nvSpPr>
        <p:spPr/>
        <p:txBody>
          <a:bodyPr/>
          <a:lstStyle/>
          <a:p>
            <a:pPr lvl="0" algn="l"/>
            <a:r>
              <a:rPr lang="el-GR" sz="6000" b="1"/>
              <a:t>ΕΥΧΑΡΙΣΤΩ ΠΟΛΥ!!!</a:t>
            </a:r>
            <a:endParaRPr lang="en-GB" sz="6000" b="1"/>
          </a:p>
        </p:txBody>
      </p:sp>
      <p:sp>
        <p:nvSpPr>
          <p:cNvPr id="3" name="Text Placeholder 2">
            <a:extLst>
              <a:ext uri="{FF2B5EF4-FFF2-40B4-BE49-F238E27FC236}">
                <a16:creationId xmlns:a16="http://schemas.microsoft.com/office/drawing/2014/main" id="{D361C6AC-5B08-4BBC-8ECF-E24AB1A1687D}"/>
              </a:ext>
            </a:extLst>
          </p:cNvPr>
          <p:cNvSpPr txBox="1">
            <a:spLocks noGrp="1"/>
          </p:cNvSpPr>
          <p:nvPr>
            <p:ph type="body" idx="1"/>
          </p:nvPr>
        </p:nvSpPr>
        <p:spPr/>
        <p:txBody>
          <a:bodyPr/>
          <a:lstStyle/>
          <a:p>
            <a:endParaRPr lang="en-GB"/>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theme/theme1.xml><?xml version="1.0" encoding="utf-8"?>
<a:theme xmlns:a="http://schemas.openxmlformats.org/drawingml/2006/main" name="Madis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TM16401375%5b%5bfn=Madison%5d%5d</Template>
  <TotalTime>257</TotalTime>
  <Words>432</Words>
  <Application>Microsoft Office PowerPoint</Application>
  <PresentationFormat>Widescreen</PresentationFormat>
  <Paragraphs>29</Paragraphs>
  <Slides>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MS Shell Dlg 2</vt:lpstr>
      <vt:lpstr>Wingdings</vt:lpstr>
      <vt:lpstr>Wingdings 3</vt:lpstr>
      <vt:lpstr>Madison</vt:lpstr>
      <vt:lpstr>ΙΣΤΟΡΙΑ ΤΗΣ ΡΟΚ</vt:lpstr>
      <vt:lpstr>PowerPoint Presentation</vt:lpstr>
      <vt:lpstr>Rock And Roll</vt:lpstr>
      <vt:lpstr>PowerPoint Presentation</vt:lpstr>
      <vt:lpstr>Βρετανικό Ροκ</vt:lpstr>
      <vt:lpstr>Rock</vt:lpstr>
      <vt:lpstr>Διάσημα Ροκ Συγκροτήματα</vt:lpstr>
      <vt:lpstr>PowerPoint Presentation</vt:lpstr>
      <vt:lpstr>ΕΥΧΑΡΙΣΤΩ ΠΟΛΥ!!!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ΡΟΚ ΜΟΥΣΙΚΗ</dc:title>
  <dc:creator>Christos Kalantzis</dc:creator>
  <cp:lastModifiedBy>Μαρία Κασση</cp:lastModifiedBy>
  <cp:revision>23</cp:revision>
  <dcterms:created xsi:type="dcterms:W3CDTF">2024-05-13T17:00:57Z</dcterms:created>
  <dcterms:modified xsi:type="dcterms:W3CDTF">2024-07-18T08:38:31Z</dcterms:modified>
</cp:coreProperties>
</file>