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4" r:id="rId5"/>
    <p:sldId id="259" r:id="rId6"/>
    <p:sldId id="260" r:id="rId7"/>
    <p:sldId id="261" r:id="rId8"/>
    <p:sldId id="256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3863-60F8-4D15-9714-478C24DB7BEF}" type="datetimeFigureOut">
              <a:rPr lang="el-GR" smtClean="0"/>
              <a:pPr/>
              <a:t>21/2/2021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5EF-CFE0-404A-BCA0-2D0A977A875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ΤΗΝ   ΕΠΟΧΗ   ΤΟΥ   </a:t>
            </a:r>
            <a:r>
              <a:rPr lang="en-US" sz="3600" dirty="0" smtClean="0"/>
              <a:t>COVID </a:t>
            </a:r>
            <a:r>
              <a:rPr lang="en-US" sz="2400" dirty="0" smtClean="0"/>
              <a:t>19</a:t>
            </a:r>
            <a:endParaRPr lang="el-GR" sz="2400" dirty="0"/>
          </a:p>
        </p:txBody>
      </p:sp>
      <p:pic>
        <p:nvPicPr>
          <p:cNvPr id="4" name="3 - Θέση περιεχομένου" descr="λίστα σχολικώ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30302"/>
            <a:ext cx="6480720" cy="519504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b="1" dirty="0" smtClean="0"/>
              <a:t>ΜΕΤΑΤΡΕΠΟΝΤΑΣ   ΜΙΑ   ΚΡΙΣΗ   ΣΕ:  ΕΥΚΑΙΡΙΑ</a:t>
            </a:r>
            <a:r>
              <a:rPr lang="el-GR" sz="2700" dirty="0" smtClean="0"/>
              <a:t>…( την εποχή του </a:t>
            </a:r>
            <a:r>
              <a:rPr lang="en-US" sz="2700" dirty="0" err="1" smtClean="0"/>
              <a:t>covid</a:t>
            </a:r>
            <a:r>
              <a:rPr lang="en-US" sz="2700" dirty="0" smtClean="0"/>
              <a:t> 19).</a:t>
            </a:r>
            <a:r>
              <a:rPr lang="el-GR" sz="3200" dirty="0" smtClean="0"/>
              <a:t/>
            </a:r>
            <a:br>
              <a:rPr lang="el-GR" sz="3200" dirty="0" smtClean="0"/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Δεν   χάνουμε το χαμόγελό μας…..</a:t>
            </a:r>
          </a:p>
          <a:p>
            <a:r>
              <a:rPr lang="el-GR" sz="2400" dirty="0" smtClean="0"/>
              <a:t>Αγκαλιαζόμαστε  με τα μάτια και την καρδιά….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/>
              <a:t> </a:t>
            </a:r>
            <a:r>
              <a:rPr lang="el-GR" sz="2400" dirty="0" smtClean="0"/>
              <a:t>       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                                   </a:t>
            </a:r>
            <a:endParaRPr lang="el-GR" sz="2400" dirty="0"/>
          </a:p>
        </p:txBody>
      </p:sp>
      <p:pic>
        <p:nvPicPr>
          <p:cNvPr id="4" name="3 - Εικόνα" descr="αγκαλιάζω με καρδιά covi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08920"/>
            <a:ext cx="547260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Εξασκούμαστε στο να : μπαίνουμε στη θέση του άλλου, να καταλαβαίνουμε, να νοιαζόμαστε</a:t>
            </a:r>
            <a:endParaRPr lang="el-GR" sz="3200" dirty="0"/>
          </a:p>
        </p:txBody>
      </p:sp>
      <p:pic>
        <p:nvPicPr>
          <p:cNvPr id="4" name="3 - Θέση περιεχομένου" descr="νοιάζομαι εικόνα cov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5616624" cy="51125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καρδιά εικόνα cov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064896" cy="5256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Παίρνουμε δύναμη από την άσκηση στη φύση και τον ήλιο</a:t>
            </a:r>
            <a:endParaRPr lang="el-GR" sz="3200" dirty="0"/>
          </a:p>
        </p:txBody>
      </p:sp>
      <p:pic>
        <p:nvPicPr>
          <p:cNvPr id="4" name="3 - Θέση περιεχομένου" descr="φύση άσκηση cov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480720" cy="3981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φύση άσκηση covi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605956" cy="2376264"/>
          </a:xfrm>
        </p:spPr>
      </p:pic>
      <p:pic>
        <p:nvPicPr>
          <p:cNvPr id="5" name="4 - Εικόνα" descr="φύση άσκηση covid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490864" cy="3240360"/>
          </a:xfrm>
          <a:prstGeom prst="rect">
            <a:avLst/>
          </a:prstGeom>
        </p:spPr>
      </p:pic>
      <p:pic>
        <p:nvPicPr>
          <p:cNvPr id="6" name="5 - Εικόνα" descr="Ποδήλατο φύση cov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912866"/>
            <a:ext cx="6120680" cy="26844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Επαναπροσδιορίζουμε τους στόχους μας…</a:t>
            </a:r>
            <a:endParaRPr lang="el-GR" sz="3200" dirty="0"/>
          </a:p>
        </p:txBody>
      </p:sp>
      <p:pic>
        <p:nvPicPr>
          <p:cNvPr id="4" name="3 - Θέση περιεχομένου" descr="στόχοι covi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704855" cy="50405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339752" y="548680"/>
            <a:ext cx="3528392" cy="792088"/>
          </a:xfrm>
          <a:ln>
            <a:solidFill>
              <a:srgbClr val="00B0F0"/>
            </a:solidFill>
          </a:ln>
        </p:spPr>
        <p:txBody>
          <a:bodyPr/>
          <a:lstStyle/>
          <a:p>
            <a:endParaRPr lang="el-GR" sz="32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covid μέτρ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70485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51</Words>
  <Application>Microsoft Office PowerPoint</Application>
  <PresentationFormat>Προβολή στην οθόνη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ΤΗΝ   ΕΠΟΧΗ   ΤΟΥ   COVID 19</vt:lpstr>
      <vt:lpstr> ΜΕΤΑΤΡΕΠΟΝΤΑΣ   ΜΙΑ   ΚΡΙΣΗ   ΣΕ:  ΕΥΚΑΙΡΙΑ…( την εποχή του covid 19). </vt:lpstr>
      <vt:lpstr>Εξασκούμαστε στο να : μπαίνουμε στη θέση του άλλου, να καταλαβαίνουμε, να νοιαζόμαστε</vt:lpstr>
      <vt:lpstr>Διαφάνεια 4</vt:lpstr>
      <vt:lpstr>Παίρνουμε δύναμη από την άσκηση στη φύση και τον ήλιο</vt:lpstr>
      <vt:lpstr>Διαφάνεια 6</vt:lpstr>
      <vt:lpstr>Επαναπροσδιορίζουμε τους στόχους μας…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FAMILY</dc:creator>
  <cp:lastModifiedBy>FAMILY</cp:lastModifiedBy>
  <cp:revision>7</cp:revision>
  <dcterms:created xsi:type="dcterms:W3CDTF">2020-09-12T07:34:15Z</dcterms:created>
  <dcterms:modified xsi:type="dcterms:W3CDTF">2021-02-21T15:16:55Z</dcterms:modified>
</cp:coreProperties>
</file>