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62" r:id="rId2"/>
    <p:sldId id="275" r:id="rId3"/>
    <p:sldId id="276" r:id="rId4"/>
    <p:sldId id="267" r:id="rId5"/>
    <p:sldId id="268" r:id="rId6"/>
    <p:sldId id="269" r:id="rId7"/>
    <p:sldId id="270" r:id="rId8"/>
    <p:sldId id="263" r:id="rId9"/>
    <p:sldId id="264" r:id="rId10"/>
    <p:sldId id="265" r:id="rId11"/>
    <p:sldId id="266" r:id="rId12"/>
    <p:sldId id="271" r:id="rId13"/>
    <p:sldId id="272" r:id="rId14"/>
    <p:sldId id="258" r:id="rId15"/>
    <p:sldId id="278" r:id="rId16"/>
    <p:sldId id="280" r:id="rId17"/>
    <p:sldId id="282" r:id="rId18"/>
    <p:sldId id="281" r:id="rId19"/>
    <p:sldId id="283" r:id="rId20"/>
    <p:sldId id="284" r:id="rId21"/>
    <p:sldId id="285" r:id="rId22"/>
    <p:sldId id="286" r:id="rId23"/>
    <p:sldId id="288" r:id="rId24"/>
    <p:sldId id="290" r:id="rId25"/>
    <p:sldId id="292" r:id="rId26"/>
    <p:sldId id="289" r:id="rId27"/>
    <p:sldId id="293" r:id="rId28"/>
    <p:sldId id="295" r:id="rId29"/>
    <p:sldId id="294" r:id="rId30"/>
    <p:sldId id="296" r:id="rId31"/>
    <p:sldId id="297" r:id="rId32"/>
    <p:sldId id="298" r:id="rId33"/>
    <p:sldId id="299" r:id="rId34"/>
    <p:sldId id="300" r:id="rId35"/>
    <p:sldId id="301" r:id="rId36"/>
    <p:sldId id="303" r:id="rId37"/>
    <p:sldId id="302" r:id="rId38"/>
    <p:sldId id="304" r:id="rId39"/>
    <p:sldId id="305" r:id="rId40"/>
    <p:sldId id="306" r:id="rId41"/>
    <p:sldId id="307" r:id="rId42"/>
    <p:sldId id="309" r:id="rId43"/>
    <p:sldId id="308" r:id="rId44"/>
    <p:sldId id="310" r:id="rId45"/>
    <p:sldId id="311" r:id="rId46"/>
    <p:sldId id="312" r:id="rId4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7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6C4050-4AEF-43EB-A6BF-6FC6B9FF0548}" type="datetimeFigureOut">
              <a:rPr lang="el-GR" smtClean="0"/>
              <a:t>24/10/2021</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43414D-4AF2-4420-9B0F-05675AAB526B}" type="slidenum">
              <a:rPr lang="el-GR" smtClean="0"/>
              <a:t>‹#›</a:t>
            </a:fld>
            <a:endParaRPr lang="el-GR"/>
          </a:p>
        </p:txBody>
      </p:sp>
    </p:spTree>
    <p:extLst>
      <p:ext uri="{BB962C8B-B14F-4D97-AF65-F5344CB8AC3E}">
        <p14:creationId xmlns:p14="http://schemas.microsoft.com/office/powerpoint/2010/main" val="1791799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Text Box 1"/>
          <p:cNvSpPr txBox="1">
            <a:spLocks noGrp="1" noRot="1" noChangeAspect="1" noChangeArrowheads="1" noTextEdit="1"/>
          </p:cNvSpPr>
          <p:nvPr>
            <p:ph type="sldImg"/>
          </p:nvPr>
        </p:nvSpPr>
        <p:spPr bwMode="auto">
          <a:xfrm>
            <a:off x="-14222413" y="-11796713"/>
            <a:ext cx="16619538" cy="12465051"/>
          </a:xfrm>
          <a:solidFill>
            <a:srgbClr val="FFFFFF"/>
          </a:solidFill>
          <a:ln>
            <a:solidFill>
              <a:srgbClr val="000000"/>
            </a:solidFill>
            <a:miter lim="800000"/>
            <a:headEnd/>
            <a:tailEnd/>
          </a:ln>
        </p:spPr>
      </p:sp>
      <p:sp>
        <p:nvSpPr>
          <p:cNvPr id="66563" name="Text Box 2"/>
          <p:cNvSpPr txBox="1">
            <a:spLocks noGrp="1" noChangeArrowheads="1"/>
          </p:cNvSpPr>
          <p:nvPr>
            <p:ph type="body" idx="1"/>
          </p:nvPr>
        </p:nvSpPr>
        <p:spPr bwMode="auto">
          <a:xfrm>
            <a:off x="685800" y="4343400"/>
            <a:ext cx="5457825" cy="4086225"/>
          </a:xfrm>
          <a:noFill/>
        </p:spPr>
        <p:txBody>
          <a:bodyPr wrap="none" numCol="1" anchor="ctr" anchorCtr="0" compatLnSpc="1">
            <a:prstTxWarp prst="textNoShape">
              <a:avLst/>
            </a:prstTxWarp>
          </a:bodyPr>
          <a:lstStyle/>
          <a:p>
            <a:pPr>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1"/>
          <p:cNvSpPr txBox="1">
            <a:spLocks noGrp="1" noRot="1" noChangeAspect="1" noChangeArrowheads="1"/>
          </p:cNvSpPr>
          <p:nvPr>
            <p:ph type="sldImg"/>
          </p:nvPr>
        </p:nvSpPr>
        <p:spPr bwMode="auto">
          <a:xfrm>
            <a:off x="-14222413" y="-11796713"/>
            <a:ext cx="16619538" cy="12465051"/>
          </a:xfrm>
          <a:solidFill>
            <a:srgbClr val="FFFFFF"/>
          </a:solidFill>
          <a:ln>
            <a:solidFill>
              <a:srgbClr val="000000"/>
            </a:solidFill>
            <a:miter lim="800000"/>
            <a:headEnd/>
            <a:tailEnd/>
          </a:ln>
        </p:spPr>
      </p:sp>
      <p:sp>
        <p:nvSpPr>
          <p:cNvPr id="16387" name="Text Box 2"/>
          <p:cNvSpPr txBox="1">
            <a:spLocks noGrp="1" noChangeArrowheads="1"/>
          </p:cNvSpPr>
          <p:nvPr>
            <p:ph type="body" idx="1"/>
          </p:nvPr>
        </p:nvSpPr>
        <p:spPr bwMode="auto">
          <a:xfrm>
            <a:off x="685800" y="4343400"/>
            <a:ext cx="5457825" cy="4086225"/>
          </a:xfrm>
          <a:noFill/>
        </p:spPr>
        <p:txBody>
          <a:bodyPr wrap="none" numCol="1" anchor="ctr" anchorCtr="0" compatLnSpc="1">
            <a:prstTxWarp prst="textNoShape">
              <a:avLst/>
            </a:prstTxWarp>
          </a:bodyPr>
          <a:lstStyle/>
          <a:p>
            <a:pPr>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AA7AC90-B83F-458D-8A33-173C2E7B42CE}" type="datetimeFigureOut">
              <a:rPr lang="el-GR" smtClean="0"/>
              <a:t>24/10/2021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FDB3527-7EE3-412C-A71A-0A9ED17BC8B5}" type="slidenum">
              <a:rPr lang="el-GR" smtClean="0"/>
              <a:t>‹#›</a:t>
            </a:fld>
            <a:endParaRPr lang="el-GR"/>
          </a:p>
        </p:txBody>
      </p:sp>
    </p:spTree>
    <p:extLst>
      <p:ext uri="{BB962C8B-B14F-4D97-AF65-F5344CB8AC3E}">
        <p14:creationId xmlns:p14="http://schemas.microsoft.com/office/powerpoint/2010/main" val="52862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AA7AC90-B83F-458D-8A33-173C2E7B42CE}" type="datetimeFigureOut">
              <a:rPr lang="el-GR" smtClean="0"/>
              <a:t>24/10/2021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FDB3527-7EE3-412C-A71A-0A9ED17BC8B5}" type="slidenum">
              <a:rPr lang="el-GR" smtClean="0"/>
              <a:t>‹#›</a:t>
            </a:fld>
            <a:endParaRPr lang="el-GR"/>
          </a:p>
        </p:txBody>
      </p:sp>
    </p:spTree>
    <p:extLst>
      <p:ext uri="{BB962C8B-B14F-4D97-AF65-F5344CB8AC3E}">
        <p14:creationId xmlns:p14="http://schemas.microsoft.com/office/powerpoint/2010/main" val="3710097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AA7AC90-B83F-458D-8A33-173C2E7B42CE}" type="datetimeFigureOut">
              <a:rPr lang="el-GR" smtClean="0"/>
              <a:t>24/10/2021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FDB3527-7EE3-412C-A71A-0A9ED17BC8B5}" type="slidenum">
              <a:rPr lang="el-GR" smtClean="0"/>
              <a:t>‹#›</a:t>
            </a:fld>
            <a:endParaRPr lang="el-GR"/>
          </a:p>
        </p:txBody>
      </p:sp>
    </p:spTree>
    <p:extLst>
      <p:ext uri="{BB962C8B-B14F-4D97-AF65-F5344CB8AC3E}">
        <p14:creationId xmlns:p14="http://schemas.microsoft.com/office/powerpoint/2010/main" val="3247340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llo">
    <p:spTree>
      <p:nvGrpSpPr>
        <p:cNvPr id="1" name=""/>
        <p:cNvGrpSpPr/>
        <p:nvPr/>
      </p:nvGrpSpPr>
      <p:grpSpPr>
        <a:xfrm>
          <a:off x="0" y="0"/>
          <a:ext cx="0" cy="0"/>
          <a:chOff x="0" y="0"/>
          <a:chExt cx="0" cy="0"/>
        </a:xfrm>
      </p:grpSpPr>
      <p:sp>
        <p:nvSpPr>
          <p:cNvPr id="93" name="Picture Placeholder 92"/>
          <p:cNvSpPr>
            <a:spLocks noGrp="1" noChangeAspect="1"/>
          </p:cNvSpPr>
          <p:nvPr>
            <p:ph type="pic" sz="quarter" idx="14"/>
          </p:nvPr>
        </p:nvSpPr>
        <p:spPr>
          <a:xfrm>
            <a:off x="520257" y="146558"/>
            <a:ext cx="5935721" cy="6552579"/>
          </a:xfrm>
          <a:custGeom>
            <a:avLst/>
            <a:gdLst>
              <a:gd name="connsiteX0" fmla="*/ 5555499 w 7130899"/>
              <a:gd name="connsiteY0" fmla="*/ 6116512 h 6552579"/>
              <a:gd name="connsiteX1" fmla="*/ 5620121 w 7130899"/>
              <a:gd name="connsiteY1" fmla="*/ 6179894 h 6552579"/>
              <a:gd name="connsiteX2" fmla="*/ 5555499 w 7130899"/>
              <a:gd name="connsiteY2" fmla="*/ 6243276 h 6552579"/>
              <a:gd name="connsiteX3" fmla="*/ 5493271 w 7130899"/>
              <a:gd name="connsiteY3" fmla="*/ 6179894 h 6552579"/>
              <a:gd name="connsiteX4" fmla="*/ 5555499 w 7130899"/>
              <a:gd name="connsiteY4" fmla="*/ 6116512 h 6552579"/>
              <a:gd name="connsiteX5" fmla="*/ 5345355 w 7130899"/>
              <a:gd name="connsiteY5" fmla="*/ 5780553 h 6552579"/>
              <a:gd name="connsiteX6" fmla="*/ 5449393 w 7130899"/>
              <a:gd name="connsiteY6" fmla="*/ 5886596 h 6552579"/>
              <a:gd name="connsiteX7" fmla="*/ 5345355 w 7130899"/>
              <a:gd name="connsiteY7" fmla="*/ 5992639 h 6552579"/>
              <a:gd name="connsiteX8" fmla="*/ 5242513 w 7130899"/>
              <a:gd name="connsiteY8" fmla="*/ 5886596 h 6552579"/>
              <a:gd name="connsiteX9" fmla="*/ 5345355 w 7130899"/>
              <a:gd name="connsiteY9" fmla="*/ 5780553 h 6552579"/>
              <a:gd name="connsiteX10" fmla="*/ 170157 w 7130899"/>
              <a:gd name="connsiteY10" fmla="*/ 4842015 h 6552579"/>
              <a:gd name="connsiteX11" fmla="*/ 274195 w 7130899"/>
              <a:gd name="connsiteY11" fmla="*/ 4946002 h 6552579"/>
              <a:gd name="connsiteX12" fmla="*/ 170157 w 7130899"/>
              <a:gd name="connsiteY12" fmla="*/ 5048793 h 6552579"/>
              <a:gd name="connsiteX13" fmla="*/ 67314 w 7130899"/>
              <a:gd name="connsiteY13" fmla="*/ 4946002 h 6552579"/>
              <a:gd name="connsiteX14" fmla="*/ 170157 w 7130899"/>
              <a:gd name="connsiteY14" fmla="*/ 4842015 h 6552579"/>
              <a:gd name="connsiteX15" fmla="*/ 514863 w 7130899"/>
              <a:gd name="connsiteY15" fmla="*/ 4634043 h 6552579"/>
              <a:gd name="connsiteX16" fmla="*/ 578277 w 7130899"/>
              <a:gd name="connsiteY16" fmla="*/ 4696827 h 6552579"/>
              <a:gd name="connsiteX17" fmla="*/ 514863 w 7130899"/>
              <a:gd name="connsiteY17" fmla="*/ 4760819 h 6552579"/>
              <a:gd name="connsiteX18" fmla="*/ 451450 w 7130899"/>
              <a:gd name="connsiteY18" fmla="*/ 4696827 h 6552579"/>
              <a:gd name="connsiteX19" fmla="*/ 514863 w 7130899"/>
              <a:gd name="connsiteY19" fmla="*/ 4634043 h 6552579"/>
              <a:gd name="connsiteX20" fmla="*/ 6515039 w 7130899"/>
              <a:gd name="connsiteY20" fmla="*/ 4463402 h 6552579"/>
              <a:gd name="connsiteX21" fmla="*/ 6574210 w 7130899"/>
              <a:gd name="connsiteY21" fmla="*/ 4463402 h 6552579"/>
              <a:gd name="connsiteX22" fmla="*/ 7130899 w 7130899"/>
              <a:gd name="connsiteY22" fmla="*/ 5020057 h 6552579"/>
              <a:gd name="connsiteX23" fmla="*/ 6574210 w 7130899"/>
              <a:gd name="connsiteY23" fmla="*/ 5576712 h 6552579"/>
              <a:gd name="connsiteX24" fmla="*/ 6515039 w 7130899"/>
              <a:gd name="connsiteY24" fmla="*/ 5576712 h 6552579"/>
              <a:gd name="connsiteX25" fmla="*/ 5958350 w 7130899"/>
              <a:gd name="connsiteY25" fmla="*/ 5020057 h 6552579"/>
              <a:gd name="connsiteX26" fmla="*/ 6515039 w 7130899"/>
              <a:gd name="connsiteY26" fmla="*/ 4463402 h 6552579"/>
              <a:gd name="connsiteX27" fmla="*/ 6277552 w 7130899"/>
              <a:gd name="connsiteY27" fmla="*/ 3156905 h 6552579"/>
              <a:gd name="connsiteX28" fmla="*/ 6340367 w 7130899"/>
              <a:gd name="connsiteY28" fmla="*/ 3221495 h 6552579"/>
              <a:gd name="connsiteX29" fmla="*/ 6277552 w 7130899"/>
              <a:gd name="connsiteY29" fmla="*/ 3283692 h 6552579"/>
              <a:gd name="connsiteX30" fmla="*/ 6213529 w 7130899"/>
              <a:gd name="connsiteY30" fmla="*/ 3221495 h 6552579"/>
              <a:gd name="connsiteX31" fmla="*/ 6277552 w 7130899"/>
              <a:gd name="connsiteY31" fmla="*/ 3156905 h 6552579"/>
              <a:gd name="connsiteX32" fmla="*/ 1165775 w 7130899"/>
              <a:gd name="connsiteY32" fmla="*/ 3055588 h 6552579"/>
              <a:gd name="connsiteX33" fmla="*/ 1229199 w 7130899"/>
              <a:gd name="connsiteY33" fmla="*/ 3118970 h 6552579"/>
              <a:gd name="connsiteX34" fmla="*/ 1165775 w 7130899"/>
              <a:gd name="connsiteY34" fmla="*/ 3182352 h 6552579"/>
              <a:gd name="connsiteX35" fmla="*/ 1102350 w 7130899"/>
              <a:gd name="connsiteY35" fmla="*/ 3118970 h 6552579"/>
              <a:gd name="connsiteX36" fmla="*/ 1165775 w 7130899"/>
              <a:gd name="connsiteY36" fmla="*/ 3055588 h 6552579"/>
              <a:gd name="connsiteX37" fmla="*/ 6472891 w 7130899"/>
              <a:gd name="connsiteY37" fmla="*/ 2948935 h 6552579"/>
              <a:gd name="connsiteX38" fmla="*/ 6575123 w 7130899"/>
              <a:gd name="connsiteY38" fmla="*/ 3053521 h 6552579"/>
              <a:gd name="connsiteX39" fmla="*/ 6472891 w 7130899"/>
              <a:gd name="connsiteY39" fmla="*/ 3155703 h 6552579"/>
              <a:gd name="connsiteX40" fmla="*/ 6368253 w 7130899"/>
              <a:gd name="connsiteY40" fmla="*/ 3053521 h 6552579"/>
              <a:gd name="connsiteX41" fmla="*/ 6472891 w 7130899"/>
              <a:gd name="connsiteY41" fmla="*/ 2948935 h 6552579"/>
              <a:gd name="connsiteX42" fmla="*/ 614175 w 7130899"/>
              <a:gd name="connsiteY42" fmla="*/ 682575 h 6552579"/>
              <a:gd name="connsiteX43" fmla="*/ 717016 w 7130899"/>
              <a:gd name="connsiteY43" fmla="*/ 785366 h 6552579"/>
              <a:gd name="connsiteX44" fmla="*/ 614175 w 7130899"/>
              <a:gd name="connsiteY44" fmla="*/ 889353 h 6552579"/>
              <a:gd name="connsiteX45" fmla="*/ 510138 w 7130899"/>
              <a:gd name="connsiteY45" fmla="*/ 785366 h 6552579"/>
              <a:gd name="connsiteX46" fmla="*/ 614175 w 7130899"/>
              <a:gd name="connsiteY46" fmla="*/ 682575 h 6552579"/>
              <a:gd name="connsiteX47" fmla="*/ 1664922 w 7130899"/>
              <a:gd name="connsiteY47" fmla="*/ 0 h 6552579"/>
              <a:gd name="connsiteX48" fmla="*/ 3508340 w 7130899"/>
              <a:gd name="connsiteY48" fmla="*/ 0 h 6552579"/>
              <a:gd name="connsiteX49" fmla="*/ 4065963 w 7130899"/>
              <a:gd name="connsiteY49" fmla="*/ 557429 h 6552579"/>
              <a:gd name="connsiteX50" fmla="*/ 4022210 w 7130899"/>
              <a:gd name="connsiteY50" fmla="*/ 774608 h 6552579"/>
              <a:gd name="connsiteX51" fmla="*/ 4002254 w 7130899"/>
              <a:gd name="connsiteY51" fmla="*/ 811406 h 6552579"/>
              <a:gd name="connsiteX52" fmla="*/ 4712404 w 7130899"/>
              <a:gd name="connsiteY52" fmla="*/ 811406 h 6552579"/>
              <a:gd name="connsiteX53" fmla="*/ 4329106 w 7130899"/>
              <a:gd name="connsiteY53" fmla="*/ 430303 h 6552579"/>
              <a:gd name="connsiteX54" fmla="*/ 4712404 w 7130899"/>
              <a:gd name="connsiteY54" fmla="*/ 47991 h 6552579"/>
              <a:gd name="connsiteX55" fmla="*/ 6735301 w 7130899"/>
              <a:gd name="connsiteY55" fmla="*/ 47991 h 6552579"/>
              <a:gd name="connsiteX56" fmla="*/ 7117390 w 7130899"/>
              <a:gd name="connsiteY56" fmla="*/ 430303 h 6552579"/>
              <a:gd name="connsiteX57" fmla="*/ 6735301 w 7130899"/>
              <a:gd name="connsiteY57" fmla="*/ 811406 h 6552579"/>
              <a:gd name="connsiteX58" fmla="*/ 5747431 w 7130899"/>
              <a:gd name="connsiteY58" fmla="*/ 811406 h 6552579"/>
              <a:gd name="connsiteX59" fmla="*/ 6129520 w 7130899"/>
              <a:gd name="connsiteY59" fmla="*/ 1193718 h 6552579"/>
              <a:gd name="connsiteX60" fmla="*/ 5747431 w 7130899"/>
              <a:gd name="connsiteY60" fmla="*/ 1577240 h 6552579"/>
              <a:gd name="connsiteX61" fmla="*/ 5201890 w 7130899"/>
              <a:gd name="connsiteY61" fmla="*/ 1577240 h 6552579"/>
              <a:gd name="connsiteX62" fmla="*/ 5211447 w 7130899"/>
              <a:gd name="connsiteY62" fmla="*/ 1672288 h 6552579"/>
              <a:gd name="connsiteX63" fmla="*/ 4653825 w 7130899"/>
              <a:gd name="connsiteY63" fmla="*/ 2229716 h 6552579"/>
              <a:gd name="connsiteX64" fmla="*/ 5531989 w 7130899"/>
              <a:gd name="connsiteY64" fmla="*/ 2229716 h 6552579"/>
              <a:gd name="connsiteX65" fmla="*/ 6089610 w 7130899"/>
              <a:gd name="connsiteY65" fmla="*/ 2789563 h 6552579"/>
              <a:gd name="connsiteX66" fmla="*/ 5531989 w 7130899"/>
              <a:gd name="connsiteY66" fmla="*/ 3345783 h 6552579"/>
              <a:gd name="connsiteX67" fmla="*/ 4534075 w 7130899"/>
              <a:gd name="connsiteY67" fmla="*/ 3345783 h 6552579"/>
              <a:gd name="connsiteX68" fmla="*/ 3976453 w 7130899"/>
              <a:gd name="connsiteY68" fmla="*/ 3903212 h 6552579"/>
              <a:gd name="connsiteX69" fmla="*/ 4534075 w 7130899"/>
              <a:gd name="connsiteY69" fmla="*/ 4461851 h 6552579"/>
              <a:gd name="connsiteX70" fmla="*/ 5375951 w 7130899"/>
              <a:gd name="connsiteY70" fmla="*/ 4461851 h 6552579"/>
              <a:gd name="connsiteX71" fmla="*/ 5933573 w 7130899"/>
              <a:gd name="connsiteY71" fmla="*/ 5019280 h 6552579"/>
              <a:gd name="connsiteX72" fmla="*/ 5375951 w 7130899"/>
              <a:gd name="connsiteY72" fmla="*/ 5576709 h 6552579"/>
              <a:gd name="connsiteX73" fmla="*/ 3295583 w 7130899"/>
              <a:gd name="connsiteY73" fmla="*/ 5576709 h 6552579"/>
              <a:gd name="connsiteX74" fmla="*/ 3272700 w 7130899"/>
              <a:gd name="connsiteY74" fmla="*/ 5619029 h 6552579"/>
              <a:gd name="connsiteX75" fmla="*/ 2955444 w 7130899"/>
              <a:gd name="connsiteY75" fmla="*/ 5788557 h 6552579"/>
              <a:gd name="connsiteX76" fmla="*/ 3725112 w 7130899"/>
              <a:gd name="connsiteY76" fmla="*/ 5788557 h 6552579"/>
              <a:gd name="connsiteX77" fmla="*/ 4108736 w 7130899"/>
              <a:gd name="connsiteY77" fmla="*/ 6169359 h 6552579"/>
              <a:gd name="connsiteX78" fmla="*/ 3725112 w 7130899"/>
              <a:gd name="connsiteY78" fmla="*/ 6552579 h 6552579"/>
              <a:gd name="connsiteX79" fmla="*/ 1699287 w 7130899"/>
              <a:gd name="connsiteY79" fmla="*/ 6552579 h 6552579"/>
              <a:gd name="connsiteX80" fmla="*/ 1316873 w 7130899"/>
              <a:gd name="connsiteY80" fmla="*/ 6169359 h 6552579"/>
              <a:gd name="connsiteX81" fmla="*/ 1699287 w 7130899"/>
              <a:gd name="connsiteY81" fmla="*/ 5788557 h 6552579"/>
              <a:gd name="connsiteX82" fmla="*/ 928408 w 7130899"/>
              <a:gd name="connsiteY82" fmla="*/ 5788557 h 6552579"/>
              <a:gd name="connsiteX83" fmla="*/ 545994 w 7130899"/>
              <a:gd name="connsiteY83" fmla="*/ 5405337 h 6552579"/>
              <a:gd name="connsiteX84" fmla="*/ 928408 w 7130899"/>
              <a:gd name="connsiteY84" fmla="*/ 5023326 h 6552579"/>
              <a:gd name="connsiteX85" fmla="*/ 1701617 w 7130899"/>
              <a:gd name="connsiteY85" fmla="*/ 5023326 h 6552579"/>
              <a:gd name="connsiteX86" fmla="*/ 1701210 w 7130899"/>
              <a:gd name="connsiteY86" fmla="*/ 5019280 h 6552579"/>
              <a:gd name="connsiteX87" fmla="*/ 2258832 w 7130899"/>
              <a:gd name="connsiteY87" fmla="*/ 4461851 h 6552579"/>
              <a:gd name="connsiteX88" fmla="*/ 518228 w 7130899"/>
              <a:gd name="connsiteY88" fmla="*/ 4461851 h 6552579"/>
              <a:gd name="connsiteX89" fmla="*/ 4359 w 7130899"/>
              <a:gd name="connsiteY89" fmla="*/ 4120581 h 6552579"/>
              <a:gd name="connsiteX90" fmla="*/ 0 w 7130899"/>
              <a:gd name="connsiteY90" fmla="*/ 4106495 h 6552579"/>
              <a:gd name="connsiteX91" fmla="*/ 0 w 7130899"/>
              <a:gd name="connsiteY91" fmla="*/ 3700589 h 6552579"/>
              <a:gd name="connsiteX92" fmla="*/ 4359 w 7130899"/>
              <a:gd name="connsiteY92" fmla="*/ 3686543 h 6552579"/>
              <a:gd name="connsiteX93" fmla="*/ 518228 w 7130899"/>
              <a:gd name="connsiteY93" fmla="*/ 3345783 h 6552579"/>
              <a:gd name="connsiteX94" fmla="*/ 1410907 w 7130899"/>
              <a:gd name="connsiteY94" fmla="*/ 3345783 h 6552579"/>
              <a:gd name="connsiteX95" fmla="*/ 1968529 w 7130899"/>
              <a:gd name="connsiteY95" fmla="*/ 2789563 h 6552579"/>
              <a:gd name="connsiteX96" fmla="*/ 1410907 w 7130899"/>
              <a:gd name="connsiteY96" fmla="*/ 2229716 h 6552579"/>
              <a:gd name="connsiteX97" fmla="*/ 518228 w 7130899"/>
              <a:gd name="connsiteY97" fmla="*/ 2229716 h 6552579"/>
              <a:gd name="connsiteX98" fmla="*/ 4359 w 7130899"/>
              <a:gd name="connsiteY98" fmla="*/ 1889467 h 6552579"/>
              <a:gd name="connsiteX99" fmla="*/ 0 w 7130899"/>
              <a:gd name="connsiteY99" fmla="*/ 1875399 h 6552579"/>
              <a:gd name="connsiteX100" fmla="*/ 0 w 7130899"/>
              <a:gd name="connsiteY100" fmla="*/ 1469177 h 6552579"/>
              <a:gd name="connsiteX101" fmla="*/ 4359 w 7130899"/>
              <a:gd name="connsiteY101" fmla="*/ 1455109 h 6552579"/>
              <a:gd name="connsiteX102" fmla="*/ 518228 w 7130899"/>
              <a:gd name="connsiteY102" fmla="*/ 1114859 h 6552579"/>
              <a:gd name="connsiteX103" fmla="*/ 1664922 w 7130899"/>
              <a:gd name="connsiteY103" fmla="*/ 1114859 h 6552579"/>
              <a:gd name="connsiteX104" fmla="*/ 1104881 w 7130899"/>
              <a:gd name="connsiteY104" fmla="*/ 557429 h 6552579"/>
              <a:gd name="connsiteX105" fmla="*/ 1664922 w 7130899"/>
              <a:gd name="connsiteY105" fmla="*/ 0 h 655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7130899" h="6552579">
                <a:moveTo>
                  <a:pt x="5555499" y="6116512"/>
                </a:moveTo>
                <a:cubicBezTo>
                  <a:pt x="5591400" y="6116512"/>
                  <a:pt x="5620121" y="6143328"/>
                  <a:pt x="5620121" y="6179894"/>
                </a:cubicBezTo>
                <a:cubicBezTo>
                  <a:pt x="5620121" y="6215242"/>
                  <a:pt x="5591400" y="6243276"/>
                  <a:pt x="5555499" y="6243276"/>
                </a:cubicBezTo>
                <a:cubicBezTo>
                  <a:pt x="5521992" y="6243276"/>
                  <a:pt x="5493271" y="6215242"/>
                  <a:pt x="5493271" y="6179894"/>
                </a:cubicBezTo>
                <a:cubicBezTo>
                  <a:pt x="5493271" y="6143328"/>
                  <a:pt x="5521992" y="6116512"/>
                  <a:pt x="5555499" y="6116512"/>
                </a:cubicBezTo>
                <a:close/>
                <a:moveTo>
                  <a:pt x="5345355" y="5780553"/>
                </a:moveTo>
                <a:cubicBezTo>
                  <a:pt x="5403952" y="5780553"/>
                  <a:pt x="5449393" y="5828090"/>
                  <a:pt x="5449393" y="5886596"/>
                </a:cubicBezTo>
                <a:cubicBezTo>
                  <a:pt x="5449393" y="5945103"/>
                  <a:pt x="5403952" y="5992639"/>
                  <a:pt x="5345355" y="5992639"/>
                </a:cubicBezTo>
                <a:cubicBezTo>
                  <a:pt x="5287955" y="5992639"/>
                  <a:pt x="5242513" y="5945103"/>
                  <a:pt x="5242513" y="5886596"/>
                </a:cubicBezTo>
                <a:cubicBezTo>
                  <a:pt x="5242513" y="5828090"/>
                  <a:pt x="5287955" y="5780553"/>
                  <a:pt x="5345355" y="5780553"/>
                </a:cubicBezTo>
                <a:close/>
                <a:moveTo>
                  <a:pt x="170157" y="4842015"/>
                </a:moveTo>
                <a:cubicBezTo>
                  <a:pt x="227557" y="4842015"/>
                  <a:pt x="274195" y="4887435"/>
                  <a:pt x="274195" y="4946002"/>
                </a:cubicBezTo>
                <a:cubicBezTo>
                  <a:pt x="274195" y="5003374"/>
                  <a:pt x="227557" y="5048793"/>
                  <a:pt x="170157" y="5048793"/>
                </a:cubicBezTo>
                <a:cubicBezTo>
                  <a:pt x="112756" y="5048793"/>
                  <a:pt x="67314" y="5003374"/>
                  <a:pt x="67314" y="4946002"/>
                </a:cubicBezTo>
                <a:cubicBezTo>
                  <a:pt x="67314" y="4887435"/>
                  <a:pt x="112756" y="4842015"/>
                  <a:pt x="170157" y="4842015"/>
                </a:cubicBezTo>
                <a:close/>
                <a:moveTo>
                  <a:pt x="514863" y="4634043"/>
                </a:moveTo>
                <a:cubicBezTo>
                  <a:pt x="550229" y="4634043"/>
                  <a:pt x="578277" y="4661813"/>
                  <a:pt x="578277" y="4696827"/>
                </a:cubicBezTo>
                <a:cubicBezTo>
                  <a:pt x="578277" y="4731842"/>
                  <a:pt x="550229" y="4760819"/>
                  <a:pt x="514863" y="4760819"/>
                </a:cubicBezTo>
                <a:cubicBezTo>
                  <a:pt x="480718" y="4760819"/>
                  <a:pt x="451450" y="4731842"/>
                  <a:pt x="451450" y="4696827"/>
                </a:cubicBezTo>
                <a:cubicBezTo>
                  <a:pt x="451450" y="4661813"/>
                  <a:pt x="480718" y="4634043"/>
                  <a:pt x="514863" y="4634043"/>
                </a:cubicBezTo>
                <a:close/>
                <a:moveTo>
                  <a:pt x="6515039" y="4463402"/>
                </a:moveTo>
                <a:lnTo>
                  <a:pt x="6574210" y="4463402"/>
                </a:lnTo>
                <a:cubicBezTo>
                  <a:pt x="6882140" y="4463402"/>
                  <a:pt x="7130899" y="4712146"/>
                  <a:pt x="7130899" y="5020057"/>
                </a:cubicBezTo>
                <a:cubicBezTo>
                  <a:pt x="7130899" y="5327968"/>
                  <a:pt x="6882140" y="5576712"/>
                  <a:pt x="6574210" y="5576712"/>
                </a:cubicBezTo>
                <a:lnTo>
                  <a:pt x="6515039" y="5576712"/>
                </a:lnTo>
                <a:cubicBezTo>
                  <a:pt x="6207109" y="5576712"/>
                  <a:pt x="5958350" y="5327968"/>
                  <a:pt x="5958350" y="5020057"/>
                </a:cubicBezTo>
                <a:cubicBezTo>
                  <a:pt x="5958350" y="4712146"/>
                  <a:pt x="6207109" y="4463402"/>
                  <a:pt x="6515039" y="4463402"/>
                </a:cubicBezTo>
                <a:close/>
                <a:moveTo>
                  <a:pt x="6277552" y="3156905"/>
                </a:moveTo>
                <a:cubicBezTo>
                  <a:pt x="6311375" y="3156905"/>
                  <a:pt x="6340367" y="3185612"/>
                  <a:pt x="6340367" y="3221495"/>
                </a:cubicBezTo>
                <a:cubicBezTo>
                  <a:pt x="6340367" y="3256182"/>
                  <a:pt x="6311375" y="3283692"/>
                  <a:pt x="6277552" y="3283692"/>
                </a:cubicBezTo>
                <a:cubicBezTo>
                  <a:pt x="6242521" y="3283692"/>
                  <a:pt x="6213529" y="3256182"/>
                  <a:pt x="6213529" y="3221495"/>
                </a:cubicBezTo>
                <a:cubicBezTo>
                  <a:pt x="6213529" y="3185612"/>
                  <a:pt x="6242521" y="3156905"/>
                  <a:pt x="6277552" y="3156905"/>
                </a:cubicBezTo>
                <a:close/>
                <a:moveTo>
                  <a:pt x="1165775" y="3055588"/>
                </a:moveTo>
                <a:cubicBezTo>
                  <a:pt x="1200479" y="3055588"/>
                  <a:pt x="1229199" y="3084842"/>
                  <a:pt x="1229199" y="3118970"/>
                </a:cubicBezTo>
                <a:cubicBezTo>
                  <a:pt x="1229199" y="3154318"/>
                  <a:pt x="1200479" y="3182352"/>
                  <a:pt x="1165775" y="3182352"/>
                </a:cubicBezTo>
                <a:cubicBezTo>
                  <a:pt x="1129874" y="3182352"/>
                  <a:pt x="1102350" y="3154318"/>
                  <a:pt x="1102350" y="3118970"/>
                </a:cubicBezTo>
                <a:cubicBezTo>
                  <a:pt x="1102350" y="3084842"/>
                  <a:pt x="1129874" y="3055588"/>
                  <a:pt x="1165775" y="3055588"/>
                </a:cubicBezTo>
                <a:close/>
                <a:moveTo>
                  <a:pt x="6472891" y="2948935"/>
                </a:moveTo>
                <a:cubicBezTo>
                  <a:pt x="6529419" y="2948935"/>
                  <a:pt x="6575123" y="2995819"/>
                  <a:pt x="6575123" y="3053521"/>
                </a:cubicBezTo>
                <a:cubicBezTo>
                  <a:pt x="6575123" y="3110022"/>
                  <a:pt x="6529419" y="3155703"/>
                  <a:pt x="6472891" y="3155703"/>
                </a:cubicBezTo>
                <a:cubicBezTo>
                  <a:pt x="6413957" y="3155703"/>
                  <a:pt x="6368253" y="3110022"/>
                  <a:pt x="6368253" y="3053521"/>
                </a:cubicBezTo>
                <a:cubicBezTo>
                  <a:pt x="6368253" y="2995819"/>
                  <a:pt x="6413957" y="2948935"/>
                  <a:pt x="6472891" y="2948935"/>
                </a:cubicBezTo>
                <a:close/>
                <a:moveTo>
                  <a:pt x="614175" y="682575"/>
                </a:moveTo>
                <a:cubicBezTo>
                  <a:pt x="671574" y="682575"/>
                  <a:pt x="717016" y="727994"/>
                  <a:pt x="717016" y="785366"/>
                </a:cubicBezTo>
                <a:cubicBezTo>
                  <a:pt x="717016" y="842738"/>
                  <a:pt x="671574" y="889353"/>
                  <a:pt x="614175" y="889353"/>
                </a:cubicBezTo>
                <a:cubicBezTo>
                  <a:pt x="556775" y="889353"/>
                  <a:pt x="510138" y="842738"/>
                  <a:pt x="510138" y="785366"/>
                </a:cubicBezTo>
                <a:cubicBezTo>
                  <a:pt x="510138" y="727994"/>
                  <a:pt x="556775" y="682575"/>
                  <a:pt x="614175" y="682575"/>
                </a:cubicBezTo>
                <a:close/>
                <a:moveTo>
                  <a:pt x="1664922" y="0"/>
                </a:moveTo>
                <a:lnTo>
                  <a:pt x="3508340" y="0"/>
                </a:lnTo>
                <a:cubicBezTo>
                  <a:pt x="3816787" y="0"/>
                  <a:pt x="4065963" y="249090"/>
                  <a:pt x="4065963" y="557429"/>
                </a:cubicBezTo>
                <a:cubicBezTo>
                  <a:pt x="4065963" y="634514"/>
                  <a:pt x="4050389" y="707896"/>
                  <a:pt x="4022210" y="774608"/>
                </a:cubicBezTo>
                <a:lnTo>
                  <a:pt x="4002254" y="811406"/>
                </a:lnTo>
                <a:lnTo>
                  <a:pt x="4712404" y="811406"/>
                </a:lnTo>
                <a:cubicBezTo>
                  <a:pt x="4500804" y="811406"/>
                  <a:pt x="4329106" y="640817"/>
                  <a:pt x="4329106" y="430303"/>
                </a:cubicBezTo>
                <a:cubicBezTo>
                  <a:pt x="4329106" y="218580"/>
                  <a:pt x="4500804" y="47991"/>
                  <a:pt x="4712404" y="47991"/>
                </a:cubicBezTo>
                <a:lnTo>
                  <a:pt x="6735301" y="47991"/>
                </a:lnTo>
                <a:cubicBezTo>
                  <a:pt x="6945692" y="47991"/>
                  <a:pt x="7117390" y="218580"/>
                  <a:pt x="7117390" y="430303"/>
                </a:cubicBezTo>
                <a:cubicBezTo>
                  <a:pt x="7117390" y="640817"/>
                  <a:pt x="6945692" y="811406"/>
                  <a:pt x="6735301" y="811406"/>
                </a:cubicBezTo>
                <a:lnTo>
                  <a:pt x="5747431" y="811406"/>
                </a:lnTo>
                <a:cubicBezTo>
                  <a:pt x="5957822" y="811406"/>
                  <a:pt x="6129520" y="981995"/>
                  <a:pt x="6129520" y="1193718"/>
                </a:cubicBezTo>
                <a:cubicBezTo>
                  <a:pt x="6129520" y="1405442"/>
                  <a:pt x="5957822" y="1577240"/>
                  <a:pt x="5747431" y="1577240"/>
                </a:cubicBezTo>
                <a:lnTo>
                  <a:pt x="5201890" y="1577240"/>
                </a:lnTo>
                <a:lnTo>
                  <a:pt x="5211447" y="1672288"/>
                </a:lnTo>
                <a:cubicBezTo>
                  <a:pt x="5211447" y="1980627"/>
                  <a:pt x="4962271" y="2229716"/>
                  <a:pt x="4653825" y="2229716"/>
                </a:cubicBezTo>
                <a:lnTo>
                  <a:pt x="5531989" y="2229716"/>
                </a:lnTo>
                <a:cubicBezTo>
                  <a:pt x="5840435" y="2229716"/>
                  <a:pt x="6089610" y="2481224"/>
                  <a:pt x="6089610" y="2789563"/>
                </a:cubicBezTo>
                <a:cubicBezTo>
                  <a:pt x="6089610" y="3095484"/>
                  <a:pt x="5840435" y="3345783"/>
                  <a:pt x="5531989" y="3345783"/>
                </a:cubicBezTo>
                <a:lnTo>
                  <a:pt x="4534075" y="3345783"/>
                </a:lnTo>
                <a:cubicBezTo>
                  <a:pt x="4228048" y="3345783"/>
                  <a:pt x="3976453" y="3596082"/>
                  <a:pt x="3976453" y="3903212"/>
                </a:cubicBezTo>
                <a:cubicBezTo>
                  <a:pt x="3976453" y="4211552"/>
                  <a:pt x="4228048" y="4461851"/>
                  <a:pt x="4534075" y="4461851"/>
                </a:cubicBezTo>
                <a:lnTo>
                  <a:pt x="5375951" y="4461851"/>
                </a:lnTo>
                <a:cubicBezTo>
                  <a:pt x="5684397" y="4461851"/>
                  <a:pt x="5933573" y="4710940"/>
                  <a:pt x="5933573" y="5019280"/>
                </a:cubicBezTo>
                <a:cubicBezTo>
                  <a:pt x="5933573" y="5327619"/>
                  <a:pt x="5684397" y="5576709"/>
                  <a:pt x="5375951" y="5576709"/>
                </a:cubicBezTo>
                <a:lnTo>
                  <a:pt x="3295583" y="5576709"/>
                </a:lnTo>
                <a:lnTo>
                  <a:pt x="3272700" y="5619029"/>
                </a:lnTo>
                <a:cubicBezTo>
                  <a:pt x="3204096" y="5721029"/>
                  <a:pt x="3087806" y="5788557"/>
                  <a:pt x="2955444" y="5788557"/>
                </a:cubicBezTo>
                <a:lnTo>
                  <a:pt x="3725112" y="5788557"/>
                </a:lnTo>
                <a:cubicBezTo>
                  <a:pt x="3936892" y="5788557"/>
                  <a:pt x="4108736" y="5959012"/>
                  <a:pt x="4108736" y="6169359"/>
                </a:cubicBezTo>
                <a:cubicBezTo>
                  <a:pt x="4108736" y="6380916"/>
                  <a:pt x="3936892" y="6552579"/>
                  <a:pt x="3725112" y="6552579"/>
                </a:cubicBezTo>
                <a:lnTo>
                  <a:pt x="1699287" y="6552579"/>
                </a:lnTo>
                <a:cubicBezTo>
                  <a:pt x="1487507" y="6552579"/>
                  <a:pt x="1316873" y="6380916"/>
                  <a:pt x="1316873" y="6169359"/>
                </a:cubicBezTo>
                <a:cubicBezTo>
                  <a:pt x="1316873" y="5959012"/>
                  <a:pt x="1487507" y="5788557"/>
                  <a:pt x="1699287" y="5788557"/>
                </a:cubicBezTo>
                <a:lnTo>
                  <a:pt x="928408" y="5788557"/>
                </a:lnTo>
                <a:cubicBezTo>
                  <a:pt x="716628" y="5788557"/>
                  <a:pt x="545994" y="5615685"/>
                  <a:pt x="545994" y="5405337"/>
                </a:cubicBezTo>
                <a:cubicBezTo>
                  <a:pt x="545994" y="5193781"/>
                  <a:pt x="716628" y="5023326"/>
                  <a:pt x="928408" y="5023326"/>
                </a:cubicBezTo>
                <a:lnTo>
                  <a:pt x="1701617" y="5023326"/>
                </a:lnTo>
                <a:lnTo>
                  <a:pt x="1701210" y="5019280"/>
                </a:lnTo>
                <a:cubicBezTo>
                  <a:pt x="1701210" y="4710940"/>
                  <a:pt x="1950386" y="4461851"/>
                  <a:pt x="2258832" y="4461851"/>
                </a:cubicBezTo>
                <a:lnTo>
                  <a:pt x="518228" y="4461851"/>
                </a:lnTo>
                <a:cubicBezTo>
                  <a:pt x="286894" y="4461851"/>
                  <a:pt x="88899" y="4321058"/>
                  <a:pt x="4359" y="4120581"/>
                </a:cubicBezTo>
                <a:lnTo>
                  <a:pt x="0" y="4106495"/>
                </a:lnTo>
                <a:lnTo>
                  <a:pt x="0" y="3700589"/>
                </a:lnTo>
                <a:lnTo>
                  <a:pt x="4359" y="3686543"/>
                </a:lnTo>
                <a:cubicBezTo>
                  <a:pt x="88899" y="3486576"/>
                  <a:pt x="286894" y="3345783"/>
                  <a:pt x="518228" y="3345783"/>
                </a:cubicBezTo>
                <a:lnTo>
                  <a:pt x="1410907" y="3345783"/>
                </a:lnTo>
                <a:cubicBezTo>
                  <a:pt x="1719353" y="3345783"/>
                  <a:pt x="1968529" y="3095484"/>
                  <a:pt x="1968529" y="2789563"/>
                </a:cubicBezTo>
                <a:cubicBezTo>
                  <a:pt x="1968529" y="2481224"/>
                  <a:pt x="1719353" y="2229716"/>
                  <a:pt x="1410907" y="2229716"/>
                </a:cubicBezTo>
                <a:lnTo>
                  <a:pt x="518228" y="2229716"/>
                </a:lnTo>
                <a:cubicBezTo>
                  <a:pt x="286894" y="2229716"/>
                  <a:pt x="88899" y="2089604"/>
                  <a:pt x="4359" y="1889467"/>
                </a:cubicBezTo>
                <a:lnTo>
                  <a:pt x="0" y="1875399"/>
                </a:lnTo>
                <a:lnTo>
                  <a:pt x="0" y="1469177"/>
                </a:lnTo>
                <a:lnTo>
                  <a:pt x="4359" y="1455109"/>
                </a:lnTo>
                <a:cubicBezTo>
                  <a:pt x="88899" y="1254972"/>
                  <a:pt x="286894" y="1114859"/>
                  <a:pt x="518228" y="1114859"/>
                </a:cubicBezTo>
                <a:lnTo>
                  <a:pt x="1664922" y="1114859"/>
                </a:lnTo>
                <a:cubicBezTo>
                  <a:pt x="1356476" y="1114859"/>
                  <a:pt x="1104881" y="865769"/>
                  <a:pt x="1104881" y="557429"/>
                </a:cubicBezTo>
                <a:cubicBezTo>
                  <a:pt x="1104881" y="249090"/>
                  <a:pt x="1356476" y="0"/>
                  <a:pt x="1664922" y="0"/>
                </a:cubicBezTo>
                <a:close/>
              </a:path>
            </a:pathLst>
          </a:custGeom>
          <a:solidFill>
            <a:schemeClr val="bg1">
              <a:lumMod val="95000"/>
            </a:schemeClr>
          </a:solidFill>
          <a:effectLst/>
        </p:spPr>
        <p:txBody>
          <a:bodyPr rtlCol="0">
            <a:noAutofit/>
          </a:bodyPr>
          <a:lstStyle>
            <a:lvl1pPr marL="0" indent="0">
              <a:buNone/>
              <a:defRPr sz="1200" b="0" i="0">
                <a:ln>
                  <a:noFill/>
                </a:ln>
                <a:solidFill>
                  <a:schemeClr val="tx2"/>
                </a:solidFill>
                <a:latin typeface="Roboto Regular" charset="0"/>
                <a:ea typeface="Roboto Regular" charset="0"/>
                <a:cs typeface="Roboto Regular" charset="0"/>
              </a:defRPr>
            </a:lvl1pPr>
          </a:lstStyle>
          <a:p>
            <a:pPr lvl="0"/>
            <a:endParaRPr lang="en-US" noProof="0" dirty="0"/>
          </a:p>
        </p:txBody>
      </p:sp>
    </p:spTree>
    <p:extLst>
      <p:ext uri="{BB962C8B-B14F-4D97-AF65-F5344CB8AC3E}">
        <p14:creationId xmlns:p14="http://schemas.microsoft.com/office/powerpoint/2010/main" val="270206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Watercolor Splatters">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1927293"/>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AA7AC90-B83F-458D-8A33-173C2E7B42CE}" type="datetimeFigureOut">
              <a:rPr lang="el-GR" smtClean="0"/>
              <a:t>24/10/2021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FDB3527-7EE3-412C-A71A-0A9ED17BC8B5}" type="slidenum">
              <a:rPr lang="el-GR" smtClean="0"/>
              <a:t>‹#›</a:t>
            </a:fld>
            <a:endParaRPr lang="el-GR"/>
          </a:p>
        </p:txBody>
      </p:sp>
    </p:spTree>
    <p:extLst>
      <p:ext uri="{BB962C8B-B14F-4D97-AF65-F5344CB8AC3E}">
        <p14:creationId xmlns:p14="http://schemas.microsoft.com/office/powerpoint/2010/main" val="2237326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A7AC90-B83F-458D-8A33-173C2E7B42CE}" type="datetimeFigureOut">
              <a:rPr lang="el-GR" smtClean="0"/>
              <a:t>24/10/2021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FDB3527-7EE3-412C-A71A-0A9ED17BC8B5}" type="slidenum">
              <a:rPr lang="el-GR" smtClean="0"/>
              <a:t>‹#›</a:t>
            </a:fld>
            <a:endParaRPr lang="el-GR"/>
          </a:p>
        </p:txBody>
      </p:sp>
    </p:spTree>
    <p:extLst>
      <p:ext uri="{BB962C8B-B14F-4D97-AF65-F5344CB8AC3E}">
        <p14:creationId xmlns:p14="http://schemas.microsoft.com/office/powerpoint/2010/main" val="1639995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AA7AC90-B83F-458D-8A33-173C2E7B42CE}" type="datetimeFigureOut">
              <a:rPr lang="el-GR" smtClean="0"/>
              <a:t>24/10/2021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FDB3527-7EE3-412C-A71A-0A9ED17BC8B5}" type="slidenum">
              <a:rPr lang="el-GR" smtClean="0"/>
              <a:t>‹#›</a:t>
            </a:fld>
            <a:endParaRPr lang="el-GR"/>
          </a:p>
        </p:txBody>
      </p:sp>
    </p:spTree>
    <p:extLst>
      <p:ext uri="{BB962C8B-B14F-4D97-AF65-F5344CB8AC3E}">
        <p14:creationId xmlns:p14="http://schemas.microsoft.com/office/powerpoint/2010/main" val="623933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AA7AC90-B83F-458D-8A33-173C2E7B42CE}" type="datetimeFigureOut">
              <a:rPr lang="el-GR" smtClean="0"/>
              <a:t>24/10/2021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FDB3527-7EE3-412C-A71A-0A9ED17BC8B5}" type="slidenum">
              <a:rPr lang="el-GR" smtClean="0"/>
              <a:t>‹#›</a:t>
            </a:fld>
            <a:endParaRPr lang="el-GR"/>
          </a:p>
        </p:txBody>
      </p:sp>
    </p:spTree>
    <p:extLst>
      <p:ext uri="{BB962C8B-B14F-4D97-AF65-F5344CB8AC3E}">
        <p14:creationId xmlns:p14="http://schemas.microsoft.com/office/powerpoint/2010/main" val="4197222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AA7AC90-B83F-458D-8A33-173C2E7B42CE}" type="datetimeFigureOut">
              <a:rPr lang="el-GR" smtClean="0"/>
              <a:t>24/10/2021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FDB3527-7EE3-412C-A71A-0A9ED17BC8B5}" type="slidenum">
              <a:rPr lang="el-GR" smtClean="0"/>
              <a:t>‹#›</a:t>
            </a:fld>
            <a:endParaRPr lang="el-GR"/>
          </a:p>
        </p:txBody>
      </p:sp>
    </p:spTree>
    <p:extLst>
      <p:ext uri="{BB962C8B-B14F-4D97-AF65-F5344CB8AC3E}">
        <p14:creationId xmlns:p14="http://schemas.microsoft.com/office/powerpoint/2010/main" val="2557351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A7AC90-B83F-458D-8A33-173C2E7B42CE}" type="datetimeFigureOut">
              <a:rPr lang="el-GR" smtClean="0"/>
              <a:t>24/10/2021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FDB3527-7EE3-412C-A71A-0A9ED17BC8B5}" type="slidenum">
              <a:rPr lang="el-GR" smtClean="0"/>
              <a:t>‹#›</a:t>
            </a:fld>
            <a:endParaRPr lang="el-GR"/>
          </a:p>
        </p:txBody>
      </p:sp>
    </p:spTree>
    <p:extLst>
      <p:ext uri="{BB962C8B-B14F-4D97-AF65-F5344CB8AC3E}">
        <p14:creationId xmlns:p14="http://schemas.microsoft.com/office/powerpoint/2010/main" val="103694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A7AC90-B83F-458D-8A33-173C2E7B42CE}" type="datetimeFigureOut">
              <a:rPr lang="el-GR" smtClean="0"/>
              <a:t>24/10/2021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FDB3527-7EE3-412C-A71A-0A9ED17BC8B5}" type="slidenum">
              <a:rPr lang="el-GR" smtClean="0"/>
              <a:t>‹#›</a:t>
            </a:fld>
            <a:endParaRPr lang="el-GR"/>
          </a:p>
        </p:txBody>
      </p:sp>
    </p:spTree>
    <p:extLst>
      <p:ext uri="{BB962C8B-B14F-4D97-AF65-F5344CB8AC3E}">
        <p14:creationId xmlns:p14="http://schemas.microsoft.com/office/powerpoint/2010/main" val="236006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A7AC90-B83F-458D-8A33-173C2E7B42CE}" type="datetimeFigureOut">
              <a:rPr lang="el-GR" smtClean="0"/>
              <a:t>24/10/2021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FDB3527-7EE3-412C-A71A-0A9ED17BC8B5}" type="slidenum">
              <a:rPr lang="el-GR" smtClean="0"/>
              <a:t>‹#›</a:t>
            </a:fld>
            <a:endParaRPr lang="el-GR"/>
          </a:p>
        </p:txBody>
      </p:sp>
    </p:spTree>
    <p:extLst>
      <p:ext uri="{BB962C8B-B14F-4D97-AF65-F5344CB8AC3E}">
        <p14:creationId xmlns:p14="http://schemas.microsoft.com/office/powerpoint/2010/main" val="2693217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A7AC90-B83F-458D-8A33-173C2E7B42CE}" type="datetimeFigureOut">
              <a:rPr lang="el-GR" smtClean="0"/>
              <a:t>24/10/2021</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B3527-7EE3-412C-A71A-0A9ED17BC8B5}" type="slidenum">
              <a:rPr lang="el-GR" smtClean="0"/>
              <a:t>‹#›</a:t>
            </a:fld>
            <a:endParaRPr lang="el-GR"/>
          </a:p>
        </p:txBody>
      </p:sp>
    </p:spTree>
    <p:extLst>
      <p:ext uri="{BB962C8B-B14F-4D97-AF65-F5344CB8AC3E}">
        <p14:creationId xmlns:p14="http://schemas.microsoft.com/office/powerpoint/2010/main" val="1004257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5reBgnM7pc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3.bp.blogspot.com/_6XUWK_b3tkI/TAKp-6ZPIxI/AAAAAAAAACk/1hPxpXnzNvA/s1600/3719933514_ae929411d7.jp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2.bp.blogspot.com/-irxGrT0JW1Y/XJgOEdFuNNI/AAAAAAAARAg/zQ3QRK8edZoIkIvNfoAKh_5gBLAdFsL3wCLcBGAs/s1600/%CE%9C%CE%BF%CF%83%CF%87%CF%89-%CE%A4%CE%B6%CE%B1%CE%B2%CE%AD%CE%BB%CE%B1.jpg" TargetMode="External"/><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2.bp.blogspot.com/-AE-TZ5z5pIc/XIGahXsJhwI/AAAAAAAAEAk/etDtB7pyojYHahbEQfF8YplV5m7lpjIvACLcBGAs/s1600/300px-Bouboulina.JPG"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2j_gFnuXyBo&amp;t=3s"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w3pWK2_0yIU"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s://www.youtube.com/watch?v=T3tIJdBD9lo"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s://www.youtube.com/watch?v=O3XiilRZebw"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P1CHM_dqouQ"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utu.be/sv9qM03XCGk"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476672"/>
            <a:ext cx="8834213"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ctrTitle"/>
          </p:nvPr>
        </p:nvSpPr>
        <p:spPr/>
        <p:txBody>
          <a:bodyPr>
            <a:normAutofit fontScale="90000"/>
          </a:bodyPr>
          <a:lstStyle/>
          <a:p>
            <a:r>
              <a:rPr lang="el-GR" sz="4800" b="1" dirty="0">
                <a:solidFill>
                  <a:srgbClr val="C00000"/>
                </a:solidFill>
                <a:latin typeface="Bahnschrift Light" panose="020B0502040204020203" pitchFamily="34" charset="0"/>
              </a:rPr>
              <a:t>Γυναίκες   στην επανάσταση του 1821</a:t>
            </a:r>
          </a:p>
        </p:txBody>
      </p:sp>
      <p:sp>
        <p:nvSpPr>
          <p:cNvPr id="3" name="Υπότιτλος 2"/>
          <p:cNvSpPr>
            <a:spLocks noGrp="1"/>
          </p:cNvSpPr>
          <p:nvPr>
            <p:ph type="subTitle" idx="1"/>
          </p:nvPr>
        </p:nvSpPr>
        <p:spPr/>
        <p:txBody>
          <a:bodyPr/>
          <a:lstStyle/>
          <a:p>
            <a:r>
              <a:rPr lang="el-GR" b="1" dirty="0">
                <a:solidFill>
                  <a:schemeClr val="accent1"/>
                </a:solidFill>
              </a:rPr>
              <a:t>Μέσα από δημοτικά τραγούδια </a:t>
            </a:r>
          </a:p>
        </p:txBody>
      </p:sp>
      <p:sp>
        <p:nvSpPr>
          <p:cNvPr id="4" name="Flowchart: Process 3"/>
          <p:cNvSpPr/>
          <p:nvPr/>
        </p:nvSpPr>
        <p:spPr>
          <a:xfrm>
            <a:off x="179511" y="6222420"/>
            <a:ext cx="8834213" cy="612648"/>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b="1">
                <a:solidFill>
                  <a:schemeClr val="tx1"/>
                </a:solidFill>
              </a:rPr>
              <a:t>YΠΕΥΘΥΝΗ ΚΑΘΗΓΗΤΡΙΑ:ΜΑΡΙΑ ΚΑΣΣΗ                           </a:t>
            </a:r>
            <a:r>
              <a:rPr lang="el-GR" sz="2400" b="1" dirty="0">
                <a:solidFill>
                  <a:schemeClr val="tx1"/>
                </a:solidFill>
              </a:rPr>
              <a:t>ΤΜΗΜΑ Β4 </a:t>
            </a:r>
          </a:p>
        </p:txBody>
      </p:sp>
    </p:spTree>
    <p:extLst>
      <p:ext uri="{BB962C8B-B14F-4D97-AF65-F5344CB8AC3E}">
        <p14:creationId xmlns:p14="http://schemas.microsoft.com/office/powerpoint/2010/main" val="132540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br>
              <a:rPr lang="el-GR" b="1" dirty="0">
                <a:solidFill>
                  <a:srgbClr val="C00000"/>
                </a:solidFill>
                <a:latin typeface="Fira Sans"/>
              </a:rPr>
            </a:br>
            <a:r>
              <a:rPr lang="el-GR" b="1" dirty="0">
                <a:solidFill>
                  <a:srgbClr val="C00000"/>
                </a:solidFill>
                <a:latin typeface="Fira Sans"/>
              </a:rPr>
              <a:t>Η Μανιάτισσα αγωνίστρια Σταυριάνα Σάββαινα</a:t>
            </a:r>
            <a:br>
              <a:rPr lang="el-GR" b="1" dirty="0">
                <a:solidFill>
                  <a:srgbClr val="C00000"/>
                </a:solidFill>
                <a:latin typeface="Fira Sans"/>
              </a:rPr>
            </a:br>
            <a:endParaRPr lang="el-GR" dirty="0">
              <a:solidFill>
                <a:srgbClr val="C00000"/>
              </a:solidFill>
            </a:endParaRPr>
          </a:p>
        </p:txBody>
      </p:sp>
      <p:sp>
        <p:nvSpPr>
          <p:cNvPr id="3" name="Θέση περιεχομένου 2"/>
          <p:cNvSpPr>
            <a:spLocks noGrp="1"/>
          </p:cNvSpPr>
          <p:nvPr>
            <p:ph idx="1"/>
          </p:nvPr>
        </p:nvSpPr>
        <p:spPr/>
        <p:txBody>
          <a:bodyPr>
            <a:normAutofit fontScale="62500" lnSpcReduction="20000"/>
          </a:bodyPr>
          <a:lstStyle/>
          <a:p>
            <a:pPr marL="0" indent="0">
              <a:buNone/>
            </a:pPr>
            <a:r>
              <a:rPr lang="el-GR" b="1" dirty="0">
                <a:solidFill>
                  <a:srgbClr val="002060"/>
                </a:solidFill>
                <a:latin typeface="Fira Sans"/>
              </a:rPr>
              <a:t>Είχε πάρει μέρος σε πλήθος σημαντικών μαχών, αιτούμενη κοινωνική πρόνοια από τον Καποδίστρια, αναφέρει, μεταξύ άλλων: «Το στάδιον της πολεμικής δόξας είναι βέβαια διά τους άνδρας, όταν όμως είναι λόγος περί σωτηρίας της πατρίδος, όταν όλη σχεδόν η φύσις συντρέχει προς υπεράσπισίν της, αι γυναίκες της Ελλάδος έδειξαν πάντοτε ότι έχουν καρδίαν να κινδυνεύσουν συναγωνιζόμεναι ως οι άνδρες, ημπορούν να ωφελήσουν μεγάλως εις τας πλέον δεινάς περιστάσεις». Η «Εφημερίς των Κυριών» γράφει γι’ αυτήν: «Η Σταυριάνα ήτο τεσσαρακοντούτις, μελαχρινή, ευειδής, με ύφος αρρενωπόν, με φωνή βροντώδη, με παράστημα στρατιώτου. Ετέθη υπό τας διαταγάς του Κυριακούλη Μαυρομιχάλη και πήγε στο Βαλτέτσι όπου επολιορκούντο οι Έλληνες. Η Σταυριάνα μόνη μεταξύ των ανδρών αψηφούσε τις σφαίρες και μετέφερε τις πυριτιδοβολές από προμαχώνος εις προμαχώνα. Οι περί τον Κολοκοτρώνη Μαυρομιχάλης και Πλαπούτας δυσκολεύονταν να πιστέψουν ότι γυναίκα είχε τόσο θάρρος».</a:t>
            </a:r>
          </a:p>
          <a:p>
            <a:pPr marL="0" indent="0">
              <a:buNone/>
            </a:pPr>
            <a:endParaRPr lang="el-GR" dirty="0">
              <a:solidFill>
                <a:srgbClr val="404040"/>
              </a:solidFill>
              <a:latin typeface="Fira Sans"/>
            </a:endParaRPr>
          </a:p>
          <a:p>
            <a:pPr marL="0" indent="0">
              <a:buNone/>
            </a:pPr>
            <a:endParaRPr lang="el-GR" dirty="0"/>
          </a:p>
        </p:txBody>
      </p:sp>
    </p:spTree>
    <p:extLst>
      <p:ext uri="{BB962C8B-B14F-4D97-AF65-F5344CB8AC3E}">
        <p14:creationId xmlns:p14="http://schemas.microsoft.com/office/powerpoint/2010/main" val="367862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Θέση περιεχομένου 7"/>
          <p:cNvPicPr>
            <a:picLocks noGrp="1" noChangeAspect="1"/>
          </p:cNvPicPr>
          <p:nvPr>
            <p:ph idx="4294967295"/>
          </p:nvPr>
        </p:nvPicPr>
        <p:blipFill>
          <a:blip r:embed="rId2"/>
          <a:stretch>
            <a:fillRect/>
          </a:stretch>
        </p:blipFill>
        <p:spPr>
          <a:xfrm>
            <a:off x="4683155" y="476672"/>
            <a:ext cx="3384550" cy="2568575"/>
          </a:xfrm>
          <a:prstGeom prst="rect">
            <a:avLst/>
          </a:prstGeom>
        </p:spPr>
      </p:pic>
      <p:sp>
        <p:nvSpPr>
          <p:cNvPr id="7" name="Θέση κειμένου 6"/>
          <p:cNvSpPr>
            <a:spLocks noGrp="1"/>
          </p:cNvSpPr>
          <p:nvPr>
            <p:ph type="body" sz="half" idx="4294967295"/>
          </p:nvPr>
        </p:nvSpPr>
        <p:spPr>
          <a:xfrm>
            <a:off x="0" y="548679"/>
            <a:ext cx="3779912" cy="5832649"/>
          </a:xfrm>
        </p:spPr>
        <p:txBody>
          <a:bodyPr>
            <a:noAutofit/>
          </a:bodyPr>
          <a:lstStyle/>
          <a:p>
            <a:r>
              <a:rPr lang="el-GR" sz="1800" b="1" dirty="0">
                <a:solidFill>
                  <a:srgbClr val="002060"/>
                </a:solidFill>
                <a:latin typeface="Fira Sans"/>
              </a:rPr>
              <a:t>Η Κωνσταντίνα Ζαχαριά, επίσης καταγόμενη από την Πελοπόννησο, για να εκδικηθεί τον θάνατο του κλέφτη πατέρα της από τους Τούρκους παίρνει τα όπλα, υψώνει επαναστατική σημαία στο σπίτι της και επικεφαλής δύναμης 500 ανδρών αναγκάζει τους Τούρκους να κλειστούν στο κάστρο του Μυστρά, ρίχνει την ημισέληνο από το τέμενος και σκοτώνει τον βοεβόδα της περιοχής αφού πρώτα πυρπολεί το σπίτι του.</a:t>
            </a:r>
          </a:p>
          <a:p>
            <a:pPr marL="0" indent="0">
              <a:buNone/>
            </a:pPr>
            <a:endParaRPr lang="el-GR" sz="1800" b="1" dirty="0">
              <a:solidFill>
                <a:srgbClr val="002060"/>
              </a:solidFill>
              <a:latin typeface="Fira Sans"/>
            </a:endParaRPr>
          </a:p>
        </p:txBody>
      </p:sp>
      <p:pic>
        <p:nvPicPr>
          <p:cNvPr id="9" name="Εικόνα 8"/>
          <p:cNvPicPr>
            <a:picLocks noChangeAspect="1"/>
          </p:cNvPicPr>
          <p:nvPr/>
        </p:nvPicPr>
        <p:blipFill>
          <a:blip r:embed="rId3"/>
          <a:stretch>
            <a:fillRect/>
          </a:stretch>
        </p:blipFill>
        <p:spPr>
          <a:xfrm>
            <a:off x="3779912" y="3638758"/>
            <a:ext cx="2461316" cy="2417568"/>
          </a:xfrm>
          <a:prstGeom prst="rect">
            <a:avLst/>
          </a:prstGeom>
        </p:spPr>
      </p:pic>
      <p:pic>
        <p:nvPicPr>
          <p:cNvPr id="10" name="Εικόνα 9"/>
          <p:cNvPicPr>
            <a:picLocks noChangeAspect="1"/>
          </p:cNvPicPr>
          <p:nvPr/>
        </p:nvPicPr>
        <p:blipFill>
          <a:blip r:embed="rId4"/>
          <a:stretch>
            <a:fillRect/>
          </a:stretch>
        </p:blipFill>
        <p:spPr>
          <a:xfrm>
            <a:off x="6478792" y="3209994"/>
            <a:ext cx="2373238" cy="3318584"/>
          </a:xfrm>
          <a:prstGeom prst="rect">
            <a:avLst/>
          </a:prstGeom>
        </p:spPr>
      </p:pic>
    </p:spTree>
    <p:extLst>
      <p:ext uri="{BB962C8B-B14F-4D97-AF65-F5344CB8AC3E}">
        <p14:creationId xmlns:p14="http://schemas.microsoft.com/office/powerpoint/2010/main" val="25746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0917E4-8D84-489B-9F0B-52C413FE5BD3}"/>
              </a:ext>
            </a:extLst>
          </p:cNvPr>
          <p:cNvSpPr>
            <a:spLocks noGrp="1"/>
          </p:cNvSpPr>
          <p:nvPr>
            <p:ph type="title"/>
          </p:nvPr>
        </p:nvSpPr>
        <p:spPr/>
        <p:txBody>
          <a:bodyPr/>
          <a:lstStyle/>
          <a:p>
            <a:r>
              <a:rPr lang="el-GR"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Του Κίτσου η μάνα κάθεται</a:t>
            </a:r>
          </a:p>
        </p:txBody>
      </p:sp>
      <p:sp>
        <p:nvSpPr>
          <p:cNvPr id="3" name="Θέση περιεχομένου 2">
            <a:extLst>
              <a:ext uri="{FF2B5EF4-FFF2-40B4-BE49-F238E27FC236}">
                <a16:creationId xmlns:a16="http://schemas.microsoft.com/office/drawing/2014/main" id="{E515D546-C299-4482-93D5-69152CCF9205}"/>
              </a:ext>
            </a:extLst>
          </p:cNvPr>
          <p:cNvSpPr>
            <a:spLocks noGrp="1"/>
          </p:cNvSpPr>
          <p:nvPr>
            <p:ph idx="1"/>
          </p:nvPr>
        </p:nvSpPr>
        <p:spPr>
          <a:xfrm>
            <a:off x="179512" y="1509724"/>
            <a:ext cx="4231381" cy="4209069"/>
          </a:xfrm>
        </p:spPr>
        <p:txBody>
          <a:bodyPr>
            <a:normAutofit/>
          </a:bodyPr>
          <a:lstStyle/>
          <a:p>
            <a:r>
              <a:rPr lang="el-GR" sz="2600" b="1" dirty="0">
                <a:solidFill>
                  <a:srgbClr val="002060"/>
                </a:solidFill>
                <a:latin typeface="Times New Roman" panose="02020603050405020304" pitchFamily="18" charset="0"/>
                <a:cs typeface="Times New Roman" panose="02020603050405020304" pitchFamily="18" charset="0"/>
              </a:rPr>
              <a:t>Το τραγούδι μιλάει για τη μητέρα του Κίτσου, η οποία όταν καταλαβαίνει ότι πιάστηκε αιχμάλωτο το παιδί της, τρέχει να το συναντήσει στην προσπάθειά της να πάρει τα άρματα του και να συνεχίσει τη μάχη.</a:t>
            </a:r>
          </a:p>
          <a:p>
            <a:endParaRPr lang="el-GR" sz="2600" dirty="0"/>
          </a:p>
        </p:txBody>
      </p:sp>
      <p:pic>
        <p:nvPicPr>
          <p:cNvPr id="4" name="Εικόνα 3">
            <a:extLst>
              <a:ext uri="{FF2B5EF4-FFF2-40B4-BE49-F238E27FC236}">
                <a16:creationId xmlns:a16="http://schemas.microsoft.com/office/drawing/2014/main" id="{C6558921-AE32-45B3-A819-306026E8262B}"/>
              </a:ext>
            </a:extLst>
          </p:cNvPr>
          <p:cNvPicPr>
            <a:picLocks noChangeAspect="1"/>
          </p:cNvPicPr>
          <p:nvPr/>
        </p:nvPicPr>
        <p:blipFill>
          <a:blip r:embed="rId2"/>
          <a:stretch>
            <a:fillRect/>
          </a:stretch>
        </p:blipFill>
        <p:spPr>
          <a:xfrm>
            <a:off x="4499992" y="1478460"/>
            <a:ext cx="4548925" cy="5046884"/>
          </a:xfrm>
          <a:prstGeom prst="rect">
            <a:avLst/>
          </a:prstGeom>
        </p:spPr>
      </p:pic>
    </p:spTree>
    <p:extLst>
      <p:ext uri="{BB962C8B-B14F-4D97-AF65-F5344CB8AC3E}">
        <p14:creationId xmlns:p14="http://schemas.microsoft.com/office/powerpoint/2010/main" val="412212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DC4CA2-4BEA-47B4-A766-1C698E60C949}"/>
              </a:ext>
            </a:extLst>
          </p:cNvPr>
          <p:cNvSpPr>
            <a:spLocks noGrp="1"/>
          </p:cNvSpPr>
          <p:nvPr>
            <p:ph type="title"/>
          </p:nvPr>
        </p:nvSpPr>
        <p:spPr>
          <a:xfrm>
            <a:off x="628650" y="85283"/>
            <a:ext cx="7886700" cy="1325563"/>
          </a:xfrm>
        </p:spPr>
        <p:txBody>
          <a:bodyPr/>
          <a:lstStyle/>
          <a:p>
            <a:r>
              <a:rPr lang="el-GR"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Του Κίτσου η μάνα κάθεται</a:t>
            </a:r>
            <a:endParaRPr lang="el-GR" dirty="0">
              <a:solidFill>
                <a:srgbClr val="C00000"/>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A8FAEF31-9349-4CBE-8570-48443260A55F}"/>
              </a:ext>
            </a:extLst>
          </p:cNvPr>
          <p:cNvSpPr>
            <a:spLocks noGrp="1"/>
          </p:cNvSpPr>
          <p:nvPr>
            <p:ph idx="1"/>
          </p:nvPr>
        </p:nvSpPr>
        <p:spPr>
          <a:xfrm>
            <a:off x="628650" y="1410845"/>
            <a:ext cx="7886700" cy="5263331"/>
          </a:xfrm>
        </p:spPr>
        <p:txBody>
          <a:bodyPr>
            <a:normAutofit/>
          </a:bodyPr>
          <a:lstStyle/>
          <a:p>
            <a:pPr marL="0" indent="0">
              <a:buNone/>
            </a:pPr>
            <a:r>
              <a:rPr lang="el-GR" sz="3200" dirty="0">
                <a:solidFill>
                  <a:srgbClr val="7030A0"/>
                </a:solidFill>
                <a:latin typeface="Times New Roman" panose="02020603050405020304" pitchFamily="18" charset="0"/>
                <a:cs typeface="Times New Roman" panose="02020603050405020304" pitchFamily="18" charset="0"/>
              </a:rPr>
              <a:t>Στίχοι:</a:t>
            </a:r>
          </a:p>
          <a:p>
            <a:pPr marL="0" indent="0">
              <a:buNone/>
            </a:pPr>
            <a:r>
              <a:rPr lang="el-GR" sz="2400" b="1" dirty="0">
                <a:solidFill>
                  <a:srgbClr val="002060"/>
                </a:solidFill>
                <a:latin typeface="Times New Roman" panose="02020603050405020304" pitchFamily="18" charset="0"/>
                <a:cs typeface="Times New Roman" panose="02020603050405020304" pitchFamily="18" charset="0"/>
              </a:rPr>
              <a:t>Μωρέ, του Κίτσου η μά- μωρέ η μάνα κάθουνταν</a:t>
            </a:r>
          </a:p>
          <a:p>
            <a:pPr marL="0" indent="0">
              <a:buNone/>
            </a:pPr>
            <a:r>
              <a:rPr lang="el-GR" sz="2400" b="1" dirty="0">
                <a:solidFill>
                  <a:srgbClr val="002060"/>
                </a:solidFill>
                <a:latin typeface="Times New Roman" panose="02020603050405020304" pitchFamily="18" charset="0"/>
                <a:cs typeface="Times New Roman" panose="02020603050405020304" pitchFamily="18" charset="0"/>
              </a:rPr>
              <a:t>στην άκρη στο ποτάμι,</a:t>
            </a:r>
          </a:p>
          <a:p>
            <a:pPr marL="0" indent="0">
              <a:buNone/>
            </a:pPr>
            <a:r>
              <a:rPr lang="el-GR" sz="2400" b="1" dirty="0">
                <a:solidFill>
                  <a:srgbClr val="002060"/>
                </a:solidFill>
                <a:latin typeface="Times New Roman" panose="02020603050405020304" pitchFamily="18" charset="0"/>
                <a:cs typeface="Times New Roman" panose="02020603050405020304" pitchFamily="18" charset="0"/>
              </a:rPr>
              <a:t>με το ποτά- μωρέ ποτάμι μάλωνε.</a:t>
            </a:r>
          </a:p>
          <a:p>
            <a:pPr marL="0" indent="0">
              <a:buNone/>
            </a:pPr>
            <a:endParaRPr lang="el-GR" sz="2400" b="1" dirty="0">
              <a:solidFill>
                <a:srgbClr val="002060"/>
              </a:solidFill>
              <a:latin typeface="Times New Roman" panose="02020603050405020304" pitchFamily="18" charset="0"/>
              <a:cs typeface="Times New Roman" panose="02020603050405020304" pitchFamily="18" charset="0"/>
            </a:endParaRPr>
          </a:p>
          <a:p>
            <a:pPr marL="0" indent="0">
              <a:buNone/>
            </a:pPr>
            <a:r>
              <a:rPr lang="el-GR" sz="2400" b="1" dirty="0">
                <a:solidFill>
                  <a:srgbClr val="002060"/>
                </a:solidFill>
                <a:latin typeface="Times New Roman" panose="02020603050405020304" pitchFamily="18" charset="0"/>
                <a:cs typeface="Times New Roman" panose="02020603050405020304" pitchFamily="18" charset="0"/>
              </a:rPr>
              <a:t>Με το ποτάμι μάλωνε και το πετροβολούσε.</a:t>
            </a:r>
          </a:p>
          <a:p>
            <a:pPr marL="0" indent="0">
              <a:buNone/>
            </a:pPr>
            <a:r>
              <a:rPr lang="el-GR" sz="2400" b="1" dirty="0">
                <a:solidFill>
                  <a:srgbClr val="002060"/>
                </a:solidFill>
                <a:latin typeface="Times New Roman" panose="02020603050405020304" pitchFamily="18" charset="0"/>
                <a:cs typeface="Times New Roman" panose="02020603050405020304" pitchFamily="18" charset="0"/>
              </a:rPr>
              <a:t>–Ποτάμι για λιγόστεψε, ποτάμι στρίψε πίσω</a:t>
            </a:r>
          </a:p>
          <a:p>
            <a:pPr marL="0" indent="0">
              <a:buNone/>
            </a:pPr>
            <a:r>
              <a:rPr lang="el-GR" sz="2400" b="1" dirty="0">
                <a:solidFill>
                  <a:srgbClr val="002060"/>
                </a:solidFill>
                <a:latin typeface="Times New Roman" panose="02020603050405020304" pitchFamily="18" charset="0"/>
                <a:cs typeface="Times New Roman" panose="02020603050405020304" pitchFamily="18" charset="0"/>
              </a:rPr>
              <a:t>για να περάσω αντίπερα, σε κλέφτικα λημέρια,</a:t>
            </a:r>
          </a:p>
          <a:p>
            <a:pPr marL="0" indent="0">
              <a:buNone/>
            </a:pPr>
            <a:r>
              <a:rPr lang="el-GR" sz="2400" b="1" dirty="0">
                <a:solidFill>
                  <a:srgbClr val="002060"/>
                </a:solidFill>
                <a:latin typeface="Times New Roman" panose="02020603050405020304" pitchFamily="18" charset="0"/>
                <a:cs typeface="Times New Roman" panose="02020603050405020304" pitchFamily="18" charset="0"/>
              </a:rPr>
              <a:t>πο ’χουν οι Τούρκοι σύναξη .</a:t>
            </a:r>
          </a:p>
          <a:p>
            <a:pPr marL="0" indent="0" algn="ctr">
              <a:buNone/>
            </a:pPr>
            <a:r>
              <a:rPr lang="fr-CA" sz="2400" dirty="0">
                <a:latin typeface="Times New Roman" panose="02020603050405020304" pitchFamily="18" charset="0"/>
                <a:cs typeface="Times New Roman" panose="02020603050405020304" pitchFamily="18" charset="0"/>
                <a:hlinkClick r:id="rId2"/>
              </a:rPr>
              <a:t>https://www.youtube.com/watch?v=5reBgnM7pcA</a:t>
            </a:r>
            <a:endParaRPr lang="el-G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839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25711" y="107024"/>
            <a:ext cx="7765322" cy="6499185"/>
          </a:xfrm>
        </p:spPr>
        <p:txBody>
          <a:bodyPr>
            <a:normAutofit/>
          </a:bodyPr>
          <a:lstStyle/>
          <a:p>
            <a:pPr>
              <a:buClr>
                <a:schemeClr val="accent2"/>
              </a:buClr>
              <a:buSzPct val="89000"/>
            </a:pPr>
            <a:endParaRPr lang="el-GR" dirty="0"/>
          </a:p>
          <a:p>
            <a:pPr>
              <a:buClr>
                <a:schemeClr val="accent2"/>
              </a:buClr>
              <a:buSzPct val="89000"/>
            </a:pPr>
            <a:endParaRPr lang="el-GR" dirty="0"/>
          </a:p>
          <a:p>
            <a:pPr>
              <a:buClr>
                <a:schemeClr val="accent2"/>
              </a:buClr>
              <a:buSzPct val="89000"/>
            </a:pPr>
            <a:endParaRPr lang="en-US" dirty="0"/>
          </a:p>
        </p:txBody>
      </p:sp>
      <p:sp>
        <p:nvSpPr>
          <p:cNvPr id="2" name="Rectangle 1"/>
          <p:cNvSpPr/>
          <p:nvPr/>
        </p:nvSpPr>
        <p:spPr>
          <a:xfrm>
            <a:off x="179512" y="404664"/>
            <a:ext cx="8784976" cy="5724644"/>
          </a:xfrm>
          <a:prstGeom prst="rect">
            <a:avLst/>
          </a:prstGeom>
        </p:spPr>
        <p:txBody>
          <a:bodyPr wrap="square">
            <a:spAutoFit/>
          </a:bodyPr>
          <a:lstStyle/>
          <a:p>
            <a:pPr fontAlgn="base"/>
            <a:r>
              <a:rPr lang="el-GR" sz="2800" b="1" dirty="0">
                <a:solidFill>
                  <a:srgbClr val="FF0000"/>
                </a:solidFill>
              </a:rPr>
              <a:t>                            Το τραγούδι  «Της Χάιδως»</a:t>
            </a:r>
          </a:p>
          <a:p>
            <a:pPr fontAlgn="base"/>
            <a:r>
              <a:rPr lang="el-GR" sz="2000" b="1" dirty="0">
                <a:solidFill>
                  <a:srgbClr val="FF0000"/>
                </a:solidFill>
              </a:rPr>
              <a:t> </a:t>
            </a:r>
            <a:r>
              <a:rPr lang="el-GR" sz="2000" b="1" dirty="0">
                <a:solidFill>
                  <a:schemeClr val="accent2">
                    <a:lumMod val="50000"/>
                  </a:schemeClr>
                </a:solidFill>
              </a:rPr>
              <a:t>διαγράφεται η λεβεντιά, η γυναικεία ομορφιά, συνυφασμένη με τη μητρική υπόσταση και τις υποχρεώσεις του νοικοκυριού. Η Χάιδω αγωνίζεται με το μωρό στη νάκα, τη δερμάτινη κούνια που την κρεμούσαν στην πλάτη:</a:t>
            </a:r>
          </a:p>
          <a:p>
            <a:pPr fontAlgn="base"/>
            <a:r>
              <a:rPr lang="el-GR" dirty="0">
                <a:solidFill>
                  <a:schemeClr val="accent2">
                    <a:lumMod val="50000"/>
                  </a:schemeClr>
                </a:solidFill>
              </a:rPr>
              <a:t> </a:t>
            </a:r>
          </a:p>
          <a:p>
            <a:pPr fontAlgn="base"/>
            <a:r>
              <a:rPr lang="el-GR" i="1" dirty="0"/>
              <a:t>... </a:t>
            </a:r>
            <a:r>
              <a:rPr lang="el-GR" sz="2000" b="1" i="1" dirty="0">
                <a:solidFill>
                  <a:schemeClr val="accent4">
                    <a:lumMod val="75000"/>
                  </a:schemeClr>
                </a:solidFill>
              </a:rPr>
              <a:t>Το Κακοσούλι κλείσανε πέντε χιλιάδες Τούρκοι,</a:t>
            </a:r>
            <a:endParaRPr lang="el-GR" sz="2000" b="1" dirty="0">
              <a:solidFill>
                <a:schemeClr val="accent4">
                  <a:lumMod val="75000"/>
                </a:schemeClr>
              </a:solidFill>
            </a:endParaRPr>
          </a:p>
          <a:p>
            <a:pPr fontAlgn="base"/>
            <a:r>
              <a:rPr lang="el-GR" sz="2000" b="1" i="1" dirty="0">
                <a:solidFill>
                  <a:schemeClr val="accent4">
                    <a:lumMod val="75000"/>
                  </a:schemeClr>
                </a:solidFill>
              </a:rPr>
              <a:t>Μικρά παιδάκια πολεμάν, γυναίκες με τις ρόκες,</a:t>
            </a:r>
            <a:endParaRPr lang="el-GR" sz="2000" b="1" dirty="0">
              <a:solidFill>
                <a:schemeClr val="accent4">
                  <a:lumMod val="75000"/>
                </a:schemeClr>
              </a:solidFill>
            </a:endParaRPr>
          </a:p>
          <a:p>
            <a:pPr fontAlgn="base"/>
            <a:r>
              <a:rPr lang="el-GR" sz="2000" b="1" i="1" dirty="0">
                <a:solidFill>
                  <a:schemeClr val="accent4">
                    <a:lumMod val="75000"/>
                  </a:schemeClr>
                </a:solidFill>
              </a:rPr>
              <a:t>σαν πολεμάει μια λυγερή με το παιδί στη νάκα</a:t>
            </a:r>
            <a:endParaRPr lang="el-GR" sz="2000" b="1" dirty="0">
              <a:solidFill>
                <a:schemeClr val="accent4">
                  <a:lumMod val="75000"/>
                </a:schemeClr>
              </a:solidFill>
            </a:endParaRPr>
          </a:p>
          <a:p>
            <a:pPr fontAlgn="base"/>
            <a:r>
              <a:rPr lang="el-GR" sz="2000" b="1" i="1" dirty="0">
                <a:solidFill>
                  <a:schemeClr val="accent4">
                    <a:lumMod val="75000"/>
                  </a:schemeClr>
                </a:solidFill>
              </a:rPr>
              <a:t>και τα φουσέκια στην ποδιά και με τον γκρα στα χέρια.</a:t>
            </a:r>
            <a:endParaRPr lang="el-GR" sz="2000" b="1" dirty="0">
              <a:solidFill>
                <a:schemeClr val="accent4">
                  <a:lumMod val="75000"/>
                </a:schemeClr>
              </a:solidFill>
            </a:endParaRPr>
          </a:p>
          <a:p>
            <a:pPr fontAlgn="base"/>
            <a:r>
              <a:rPr lang="el-GR" sz="2000" b="1" i="1" dirty="0">
                <a:solidFill>
                  <a:schemeClr val="accent4">
                    <a:lumMod val="75000"/>
                  </a:schemeClr>
                </a:solidFill>
              </a:rPr>
              <a:t>Ψιλή φωνίτσα έβαλε, όσην κι αν εδυνάστη:</a:t>
            </a:r>
            <a:endParaRPr lang="el-GR" sz="2000" b="1" dirty="0">
              <a:solidFill>
                <a:schemeClr val="accent4">
                  <a:lumMod val="75000"/>
                </a:schemeClr>
              </a:solidFill>
            </a:endParaRPr>
          </a:p>
          <a:p>
            <a:pPr fontAlgn="base"/>
            <a:r>
              <a:rPr lang="el-GR" sz="2000" b="1" i="1" dirty="0">
                <a:solidFill>
                  <a:schemeClr val="accent4">
                    <a:lumMod val="75000"/>
                  </a:schemeClr>
                </a:solidFill>
              </a:rPr>
              <a:t>- Βάρτε τους, βρε μικρά παιδιά, τους παλιοτουρκαλάδες!</a:t>
            </a:r>
            <a:endParaRPr lang="el-GR" sz="2000" b="1" dirty="0">
              <a:solidFill>
                <a:schemeClr val="accent4">
                  <a:lumMod val="75000"/>
                </a:schemeClr>
              </a:solidFill>
            </a:endParaRPr>
          </a:p>
          <a:p>
            <a:pPr fontAlgn="base"/>
            <a:r>
              <a:rPr lang="el-GR" sz="2000" b="1" i="1" dirty="0">
                <a:solidFill>
                  <a:schemeClr val="accent4">
                    <a:lumMod val="75000"/>
                  </a:schemeClr>
                </a:solidFill>
              </a:rPr>
              <a:t>Ρίχνουν τα βόλια σα βροχή, τις μπάλες σα χαλάζι,</a:t>
            </a:r>
            <a:endParaRPr lang="el-GR" sz="2000" b="1" dirty="0">
              <a:solidFill>
                <a:schemeClr val="accent4">
                  <a:lumMod val="75000"/>
                </a:schemeClr>
              </a:solidFill>
            </a:endParaRPr>
          </a:p>
          <a:p>
            <a:pPr fontAlgn="base"/>
            <a:r>
              <a:rPr lang="el-GR" sz="2000" b="1" i="1" dirty="0">
                <a:solidFill>
                  <a:schemeClr val="accent4">
                    <a:lumMod val="75000"/>
                  </a:schemeClr>
                </a:solidFill>
              </a:rPr>
              <a:t>και ο Μουχτάρης μίλησε της Χάιδως και της λέει:</a:t>
            </a:r>
            <a:endParaRPr lang="el-GR" sz="2000" b="1" dirty="0">
              <a:solidFill>
                <a:schemeClr val="accent4">
                  <a:lumMod val="75000"/>
                </a:schemeClr>
              </a:solidFill>
            </a:endParaRPr>
          </a:p>
          <a:p>
            <a:pPr fontAlgn="base"/>
            <a:r>
              <a:rPr lang="el-GR" sz="2000" b="1" i="1" dirty="0">
                <a:solidFill>
                  <a:schemeClr val="accent4">
                    <a:lumMod val="75000"/>
                  </a:schemeClr>
                </a:solidFill>
              </a:rPr>
              <a:t>- Χάιδω, πάψε τον πόλεμο, πάψε και το σεφέρι.</a:t>
            </a:r>
            <a:endParaRPr lang="el-GR" sz="2000" b="1" dirty="0">
              <a:solidFill>
                <a:schemeClr val="accent4">
                  <a:lumMod val="75000"/>
                </a:schemeClr>
              </a:solidFill>
            </a:endParaRPr>
          </a:p>
          <a:p>
            <a:pPr fontAlgn="base"/>
            <a:r>
              <a:rPr lang="el-GR" sz="2000" b="1" i="1" dirty="0">
                <a:solidFill>
                  <a:schemeClr val="accent4">
                    <a:lumMod val="75000"/>
                  </a:schemeClr>
                </a:solidFill>
              </a:rPr>
              <a:t>- Μα εγώ δεν παύω πόλεμο, δεν παύω το σεφέρι,</a:t>
            </a:r>
            <a:endParaRPr lang="el-GR" sz="2000" b="1" dirty="0">
              <a:solidFill>
                <a:schemeClr val="accent4">
                  <a:lumMod val="75000"/>
                </a:schemeClr>
              </a:solidFill>
            </a:endParaRPr>
          </a:p>
          <a:p>
            <a:pPr fontAlgn="base"/>
            <a:r>
              <a:rPr lang="el-GR" sz="2000" b="1" i="1" dirty="0">
                <a:solidFill>
                  <a:schemeClr val="accent4">
                    <a:lumMod val="75000"/>
                  </a:schemeClr>
                </a:solidFill>
              </a:rPr>
              <a:t>τους άντρες μας τους κόψατε και τα παιδιά μας πήρ’ τε.</a:t>
            </a:r>
            <a:endParaRPr lang="el-GR" sz="2000" b="1" dirty="0">
              <a:solidFill>
                <a:schemeClr val="accent4">
                  <a:lumMod val="75000"/>
                </a:schemeClr>
              </a:solidFill>
            </a:endParaRPr>
          </a:p>
          <a:p>
            <a:pPr fontAlgn="base"/>
            <a:r>
              <a:rPr lang="el-GR" sz="2000" b="1" i="1" dirty="0">
                <a:solidFill>
                  <a:schemeClr val="accent4">
                    <a:lumMod val="75000"/>
                  </a:schemeClr>
                </a:solidFill>
              </a:rPr>
              <a:t>Κι οι Τούρκοι εσκορπίσανε και πήρανε τους λόγγους.</a:t>
            </a:r>
            <a:endParaRPr lang="el-GR" sz="2000" b="1" dirty="0">
              <a:solidFill>
                <a:schemeClr val="accent4">
                  <a:lumMod val="75000"/>
                </a:schemeClr>
              </a:solidFill>
            </a:endParaRPr>
          </a:p>
          <a:p>
            <a:r>
              <a:rPr lang="el-GR" sz="2000" b="1" i="1" dirty="0">
                <a:solidFill>
                  <a:schemeClr val="accent4">
                    <a:lumMod val="75000"/>
                  </a:schemeClr>
                </a:solidFill>
              </a:rPr>
              <a:t> </a:t>
            </a:r>
            <a:endParaRPr lang="el-GR" sz="2000" b="1" dirty="0">
              <a:solidFill>
                <a:schemeClr val="accent4">
                  <a:lumMod val="75000"/>
                </a:schemeClr>
              </a:solidFill>
            </a:endParaRPr>
          </a:p>
        </p:txBody>
      </p:sp>
    </p:spTree>
    <p:extLst>
      <p:ext uri="{BB962C8B-B14F-4D97-AF65-F5344CB8AC3E}">
        <p14:creationId xmlns:p14="http://schemas.microsoft.com/office/powerpoint/2010/main" val="200201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lgn="ctr"/>
            <a:r>
              <a:rPr lang="el-GR" b="1" dirty="0">
                <a:solidFill>
                  <a:schemeClr val="bg2">
                    <a:lumMod val="25000"/>
                  </a:schemeClr>
                </a:solidFill>
                <a:effectLst>
                  <a:outerShdw blurRad="60007" dist="310007" dir="7680000" sy="30000" kx="1300200" algn="ctr">
                    <a:srgbClr val="000000">
                      <a:alpha val="32000"/>
                    </a:srgbClr>
                  </a:outerShdw>
                </a:effectLst>
              </a:rPr>
              <a:t>ΛΕΝΩ ΜΠΟΤΣΑΡΗ</a:t>
            </a:r>
            <a:br>
              <a:rPr lang="el-GR" dirty="0">
                <a:solidFill>
                  <a:schemeClr val="bg2">
                    <a:lumMod val="25000"/>
                  </a:schemeClr>
                </a:solidFill>
              </a:rPr>
            </a:br>
            <a:endParaRPr lang="el-GR" dirty="0">
              <a:solidFill>
                <a:schemeClr val="bg2">
                  <a:lumMod val="25000"/>
                </a:schemeClr>
              </a:solidFill>
            </a:endParaRPr>
          </a:p>
        </p:txBody>
      </p:sp>
      <p:pic>
        <p:nvPicPr>
          <p:cNvPr id="6" name="Θέση περιεχομένου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9388" y="1130531"/>
            <a:ext cx="2943745" cy="5087996"/>
          </a:xfrm>
        </p:spPr>
      </p:pic>
      <p:pic>
        <p:nvPicPr>
          <p:cNvPr id="7" name="BLOGGER_PHOTO_ID_5477128098237691362" descr="http://1.bp.blogspot.com/_6XUWK_b3tkI/TAKq_HzEteI/AAAAAAAAACs/uIKjmk1zu18/s400/Image.jpg"/>
          <p:cNvPicPr/>
          <p:nvPr/>
        </p:nvPicPr>
        <p:blipFill>
          <a:blip r:embed="rId3">
            <a:extLst>
              <a:ext uri="{28A0092B-C50C-407E-A947-70E740481C1C}">
                <a14:useLocalDpi xmlns:a14="http://schemas.microsoft.com/office/drawing/2010/main" val="0"/>
              </a:ext>
            </a:extLst>
          </a:blip>
          <a:srcRect/>
          <a:stretch>
            <a:fillRect/>
          </a:stretch>
        </p:blipFill>
        <p:spPr bwMode="auto">
          <a:xfrm>
            <a:off x="4783260" y="1130531"/>
            <a:ext cx="3732090" cy="5087996"/>
          </a:xfrm>
          <a:prstGeom prst="rect">
            <a:avLst/>
          </a:prstGeom>
          <a:noFill/>
          <a:ln>
            <a:noFill/>
          </a:ln>
        </p:spPr>
      </p:pic>
    </p:spTree>
    <p:extLst>
      <p:ext uri="{BB962C8B-B14F-4D97-AF65-F5344CB8AC3E}">
        <p14:creationId xmlns:p14="http://schemas.microsoft.com/office/powerpoint/2010/main" val="30519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95536" y="188641"/>
            <a:ext cx="8136904" cy="6122510"/>
          </a:xfrm>
          <a:prstGeom prst="rect">
            <a:avLst/>
          </a:prstGeom>
        </p:spPr>
        <p:txBody>
          <a:bodyPr wrap="square">
            <a:spAutoFit/>
          </a:bodyPr>
          <a:lstStyle/>
          <a:p>
            <a:pPr algn="ctr">
              <a:lnSpc>
                <a:spcPct val="107000"/>
              </a:lnSpc>
              <a:spcAft>
                <a:spcPts val="800"/>
              </a:spcAft>
            </a:pPr>
            <a:r>
              <a:rPr lang="el-GR" sz="24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ΤΟ ΔΗΜΟΤΙΚΟ ΤΡΑΓΟΥΔΙ ΤΗΣ ΛΕΝΩΣ</a:t>
            </a:r>
          </a:p>
          <a:p>
            <a:pPr algn="ctr">
              <a:lnSpc>
                <a:spcPct val="107000"/>
              </a:lnSpc>
              <a:spcAft>
                <a:spcPts val="800"/>
              </a:spcAft>
            </a:pPr>
            <a:r>
              <a:rPr lang="el-GR" sz="2400"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Όλες οι καπετάνισσες από το Κακοσούλι,</a:t>
            </a:r>
            <a:br>
              <a:rPr lang="el-GR" sz="2400"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l-GR" sz="2400"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όλες την Άρτα πέρασαν, στα Γιάννενα τις πάνε,</a:t>
            </a:r>
            <a:br>
              <a:rPr lang="el-GR" sz="2400"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l-GR" sz="2400"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σκλαβώθηκαν οι ορφανές, σκλαβώθηκαν οι μαύρες.</a:t>
            </a:r>
            <a:br>
              <a:rPr lang="el-GR" sz="2400"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l-GR" sz="2400"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Κι η Λένω δεν επέρασε, δεν την επήραν σκλάβα,</a:t>
            </a:r>
            <a:br>
              <a:rPr lang="el-GR" sz="2400"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l-GR" sz="2400"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μόν' πήρε δίπλα τα βουνά, δίπλα τα κορφοβούνια.</a:t>
            </a:r>
            <a:br>
              <a:rPr lang="el-GR" sz="2400"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l-GR" sz="2400"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Σέρνει τουφέκι σισανέ κι εγγλέζικα κουμπούρια,</a:t>
            </a:r>
            <a:br>
              <a:rPr lang="el-GR" sz="2400"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l-GR" sz="2400"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έχει και στη μεσούλα της σπαθί μαλαματένιο.</a:t>
            </a:r>
            <a:br>
              <a:rPr lang="el-GR" sz="2400"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l-GR" sz="2400"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Πέντε Τούρκοι την κυνηγούν, πέντε τζοχανταραίοι.</a:t>
            </a:r>
            <a:br>
              <a:rPr lang="el-GR" sz="2400"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l-GR" sz="2400"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«Τούρκοι, για μην παιδεύεστε, μην έρχεστε σιμά μου!</a:t>
            </a:r>
            <a:br>
              <a:rPr lang="el-GR" sz="2400"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l-GR" sz="2400"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Σέρνω τουφέκια στην ποδιά και βόλια στις μπαλάσκες».</a:t>
            </a:r>
            <a:br>
              <a:rPr lang="el-GR" sz="2400"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l-GR" sz="2400"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«Κόρη για ρίξε τ' άρματα, γλίτωσε τη ζωή σου».</a:t>
            </a:r>
            <a:br>
              <a:rPr lang="el-GR" sz="2400"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l-GR" sz="2400"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«Τι λέτε, μωρ' παλιότουρκοι και σεις παλιοζαγάρια;</a:t>
            </a:r>
            <a:br>
              <a:rPr lang="el-GR" sz="2400"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l-GR" sz="2400"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εγώ είμαι η Λένω Μπότσαρη, η αδερφή του Γιάννη,</a:t>
            </a:r>
            <a:br>
              <a:rPr lang="el-GR" sz="2400"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l-GR" sz="2400"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και ζωντανή δεν πιάνουμαι εις των Τουρκών τα χέρια».</a:t>
            </a:r>
            <a:endParaRPr lang="el-GR" sz="2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553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09650" y="141699"/>
            <a:ext cx="4572000" cy="10433625"/>
          </a:xfrm>
          <a:prstGeom prst="rect">
            <a:avLst/>
          </a:prstGeom>
        </p:spPr>
        <p:txBody>
          <a:bodyPr>
            <a:spAutoFit/>
          </a:bodyPr>
          <a:lstStyle/>
          <a:p>
            <a:r>
              <a:rPr lang="el-GR"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Το ιστορικό αυτό τραγούδι αναφέρεται στη Λένω (Ελένη) κόρη του Κίτσου Μπότσαρη. Στις 12 Δεκεμβρίου του 1803 υπογράφτηκε συνθήκη ανάμεσα στους Σουλιώτες και στον Αλή Πασά. Με αυτή οι Σουλιώτες μπορούσαν να πάνε όπου ήθελαν. Ο Αλή πασάς όμως χάλασε τη συμφωνία και επιχείρησε να εξοντώσει τους Σουλιώτες. Η μια επιχείρηση ήταν προς το Ζάλογγο, όπου ακολούθησε κι ο περίφημος χορός αυτοκτονίας των Σουλιωτισσών. </a:t>
            </a:r>
          </a:p>
          <a:p>
            <a:endParaRPr lang="el-GR"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r>
              <a:rPr lang="el-GR"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Η άλλη ήταν προς το Βουλγαρέλι της Άρτας, όπου ο Κίτσος Μπότσαρης με 1148 Σουλιώτες κατέφυγε στην Μονή</a:t>
            </a:r>
            <a:r>
              <a:rPr lang="el-GR" sz="20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l-GR"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Σέλτσου των Αγράφων, όπου έμελλε να γίνουν επικές μάχες. Οι δυνάμεις του Αλή Πασά πολιόρκησαν τους Σουλιώτες τέσσερις μήνες.</a:t>
            </a:r>
          </a:p>
          <a:p>
            <a:endParaRPr lang="el-GR" sz="2000" dirty="0">
              <a:latin typeface="Calibri" panose="020F0502020204030204" pitchFamily="34" charset="0"/>
              <a:ea typeface="Calibri" panose="020F0502020204030204" pitchFamily="34" charset="0"/>
              <a:cs typeface="Times New Roman" panose="02020603050405020304" pitchFamily="18" charset="0"/>
            </a:endParaRPr>
          </a:p>
          <a:p>
            <a:endParaRPr lang="el-GR" sz="2000" dirty="0">
              <a:latin typeface="Calibri" panose="020F0502020204030204" pitchFamily="34" charset="0"/>
              <a:ea typeface="Calibri" panose="020F0502020204030204" pitchFamily="34" charset="0"/>
              <a:cs typeface="Times New Roman" panose="02020603050405020304" pitchFamily="18" charset="0"/>
            </a:endParaRPr>
          </a:p>
          <a:p>
            <a:endParaRPr lang="el-GR" sz="2000" dirty="0">
              <a:latin typeface="Calibri" panose="020F0502020204030204" pitchFamily="34" charset="0"/>
              <a:ea typeface="Calibri" panose="020F0502020204030204" pitchFamily="34" charset="0"/>
              <a:cs typeface="Times New Roman" panose="02020603050405020304" pitchFamily="18" charset="0"/>
            </a:endParaRPr>
          </a:p>
          <a:p>
            <a:r>
              <a:rPr lang="el-GR" sz="2000" dirty="0">
                <a:latin typeface="Calibri" panose="020F0502020204030204" pitchFamily="34" charset="0"/>
                <a:ea typeface="Calibri" panose="020F0502020204030204" pitchFamily="34" charset="0"/>
                <a:cs typeface="Times New Roman" panose="02020603050405020304" pitchFamily="18" charset="0"/>
              </a:rPr>
              <a:t> </a:t>
            </a:r>
            <a:endParaRPr lang="el-GR"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l-GR"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l-GR"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l-GR"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l-GR"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l-GR"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l-GR"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l-GR"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br>
              <a:rPr lang="el-GR"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br>
            <a:br>
              <a:rPr lang="el-GR" sz="1600" dirty="0">
                <a:latin typeface="Calibri" panose="020F0502020204030204" pitchFamily="34" charset="0"/>
                <a:ea typeface="Calibri" panose="020F0502020204030204" pitchFamily="34" charset="0"/>
                <a:cs typeface="Times New Roman" panose="02020603050405020304" pitchFamily="18" charset="0"/>
              </a:rPr>
            </a:br>
            <a:endParaRPr lang="el-GR" sz="1600" dirty="0"/>
          </a:p>
        </p:txBody>
      </p:sp>
      <p:pic>
        <p:nvPicPr>
          <p:cNvPr id="7" name="BLOGGER_PHOTO_ID_5477126995128034066" descr="http://3.bp.blogspot.com/_6XUWK_b3tkI/TAKp-6ZPIxI/AAAAAAAAACk/1hPxpXnzNvA/s400/3719933514_ae929411d7.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093624" y="209377"/>
            <a:ext cx="3771900" cy="4163118"/>
          </a:xfrm>
          <a:prstGeom prst="rect">
            <a:avLst/>
          </a:prstGeom>
          <a:noFill/>
          <a:ln>
            <a:noFill/>
          </a:ln>
        </p:spPr>
      </p:pic>
    </p:spTree>
    <p:extLst>
      <p:ext uri="{BB962C8B-B14F-4D97-AF65-F5344CB8AC3E}">
        <p14:creationId xmlns:p14="http://schemas.microsoft.com/office/powerpoint/2010/main" val="189270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2564904"/>
            <a:ext cx="7632848" cy="3631379"/>
          </a:xfrm>
          <a:prstGeom prst="rect">
            <a:avLst/>
          </a:prstGeom>
        </p:spPr>
        <p:txBody>
          <a:bodyPr wrap="square">
            <a:spAutoFit/>
          </a:bodyPr>
          <a:lstStyle/>
          <a:p>
            <a:pPr>
              <a:lnSpc>
                <a:spcPct val="107000"/>
              </a:lnSpc>
              <a:spcAft>
                <a:spcPts val="800"/>
              </a:spcAft>
            </a:pPr>
            <a:r>
              <a:rPr lang="el-G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Η Λένω, πολέμησε γενναία στο μοναστήρι στο πλευρό του αδερφού της Γιαννάκη. Όταν όμως σκοτώθηκε ο αδερφός της, πήγε κοντά στο θείο της Νίκζα, που πολέμαγε στις όχθες του Αχελώου ποταμού και σκότωσε πολλούς Τούρκους. Περικυκλώθηκε όμως και, προκειμένου να μην πιαστεί ζωντανή, έπεσε στο ποτάμι από τον γκρεμό και πνίγηκε. Το σημείο στο οποίο πήδησε η Λένω Μπότσαρη στον Αχελώο, έμεινε γνωστό μέχρι τις μέρες μας ως «το πήδημα της καπετάνισσας».</a:t>
            </a:r>
          </a:p>
        </p:txBody>
      </p:sp>
      <p:sp>
        <p:nvSpPr>
          <p:cNvPr id="4" name="Content Placeholder 3"/>
          <p:cNvSpPr>
            <a:spLocks noGrp="1"/>
          </p:cNvSpPr>
          <p:nvPr>
            <p:ph idx="4294967295"/>
          </p:nvPr>
        </p:nvSpPr>
        <p:spPr>
          <a:xfrm>
            <a:off x="611560" y="332656"/>
            <a:ext cx="7824415" cy="5793507"/>
          </a:xfrm>
        </p:spPr>
        <p:txBody>
          <a:bodyPr>
            <a:normAutofit/>
          </a:bodyPr>
          <a:lstStyle/>
          <a:p>
            <a:pPr marL="0" indent="0">
              <a:buNone/>
            </a:pPr>
            <a:endParaRPr lang="el-G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l-G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Τον Απρίλη όμως του 1804 οι Αλβανοί με προδοσία κατέλαβαν το μοναστήρι, αιχμαλώτισαν κάποιους, έσφαξαν πολύ περισσότερους και άλλοι γκρεμίστηκαν στον Αχελώο. Σώθηκαν μονάχα 80 άνδρες και δύο γυναίκες. </a:t>
            </a:r>
            <a:br>
              <a:rPr lang="el-G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br>
            <a:endParaRPr lang="el-GR" sz="2400" b="1" dirty="0">
              <a:solidFill>
                <a:srgbClr val="0070C0"/>
              </a:solidFill>
            </a:endParaRPr>
          </a:p>
          <a:p>
            <a:endParaRPr lang="el-G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252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2049" name="Εικόνα 1" descr="Μόσχω Τζαβέλλα – Μία γενναία ηρωική μορφή αιώνιο σύμβολο του Ελληνισμού –  Cognosco Te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285" y="1217471"/>
            <a:ext cx="3869430" cy="267319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457200" y="393412"/>
            <a:ext cx="67153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l-GR" altLang="el-GR" sz="2200" b="1" i="0" u="none" strike="noStrike" cap="none" normalizeH="0" baseline="0" dirty="0">
                <a:ln>
                  <a:noFill/>
                </a:ln>
                <a:solidFill>
                  <a:srgbClr val="FF0000"/>
                </a:solidFill>
                <a:effectLst/>
                <a:latin typeface="Arial Black" pitchFamily="34" charset="0"/>
                <a:ea typeface="Calibri" pitchFamily="34" charset="0"/>
                <a:cs typeface="Times New Roman" pitchFamily="18" charset="0"/>
              </a:rPr>
              <a:t>                      </a:t>
            </a:r>
            <a:r>
              <a:rPr kumimoji="0" lang="el-GR" altLang="el-GR" sz="3200" b="1" i="0" u="none" strike="noStrike" cap="none" normalizeH="0" baseline="0" dirty="0">
                <a:ln>
                  <a:noFill/>
                </a:ln>
                <a:solidFill>
                  <a:srgbClr val="FF0000"/>
                </a:solidFill>
                <a:effectLst/>
                <a:latin typeface="Arial Black" pitchFamily="34" charset="0"/>
                <a:ea typeface="Calibri" pitchFamily="34" charset="0"/>
                <a:cs typeface="Times New Roman" pitchFamily="18" charset="0"/>
              </a:rPr>
              <a:t>ΜΟΣΧΩ ΤΖΑΒΕΛΑ</a:t>
            </a:r>
            <a:endParaRPr kumimoji="0" lang="el-GR" altLang="el-GR" sz="3200" b="0" i="0" u="none" strike="noStrike" cap="none" normalizeH="0" baseline="0" dirty="0">
              <a:ln>
                <a:noFill/>
              </a:ln>
              <a:solidFill>
                <a:schemeClr val="tx1"/>
              </a:solidFill>
              <a:effectLst/>
              <a:latin typeface="Arial" pitchFamily="34" charset="0"/>
              <a:cs typeface="Arial" pitchFamily="34" charset="0"/>
            </a:endParaRPr>
          </a:p>
        </p:txBody>
      </p:sp>
      <p:sp>
        <p:nvSpPr>
          <p:cNvPr id="4" name="Rectangle 3"/>
          <p:cNvSpPr/>
          <p:nvPr/>
        </p:nvSpPr>
        <p:spPr>
          <a:xfrm>
            <a:off x="4572000" y="1217472"/>
            <a:ext cx="4392488" cy="5262979"/>
          </a:xfrm>
          <a:prstGeom prst="rect">
            <a:avLst/>
          </a:prstGeom>
        </p:spPr>
        <p:txBody>
          <a:bodyPr wrap="square">
            <a:spAutoFit/>
          </a:bodyPr>
          <a:lstStyle/>
          <a:p>
            <a:r>
              <a:rPr lang="el-GR" sz="2400" b="1" dirty="0">
                <a:solidFill>
                  <a:srgbClr val="002060"/>
                </a:solidFill>
              </a:rPr>
              <a:t>Η Μόσχω Τζαβέλλα (1750-1804) ήταν γυναίκα του περίφημου πολέμαρχου του Σουλίου και εθνικού ήρωα Λάμπρου Τζαβέλλα. Πολυτραγουδισμένη για το απαράμιλλο θάρρος της, την αγάπη της για την Πατρίδα και την ανιδιοτέλειά της. Ήταν μητέρα τεσσάρων παιδιών. Η Μόσχω Τζαβέλλα ανέλαβε καπετάνισσα του Σουλίου μετά τον θάνατο του Λάμπρου, και συμμετείχε στις αποφάσεις της Δημογεροντίας των Σουλιωτών. </a:t>
            </a:r>
          </a:p>
        </p:txBody>
      </p:sp>
      <p:pic>
        <p:nvPicPr>
          <p:cNvPr id="6" name="Picture 5" descr="https://2.bp.blogspot.com/-irxGrT0JW1Y/XJgOEdFuNNI/AAAAAAAARAg/zQ3QRK8edZoIkIvNfoAKh_5gBLAdFsL3wCLcBGAs/s200/%25CE%259C%25CE%25BF%25CF%2583%25CF%2587%25CF%2589-%25CE%25A4%25CE%25B6%25CE%25B1%25CE%25B2%25CE%25AD%25CE%25BB%25CE%25B1.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08162" y="3974350"/>
            <a:ext cx="3106688" cy="2589786"/>
          </a:xfrm>
          <a:prstGeom prst="rect">
            <a:avLst/>
          </a:prstGeom>
          <a:noFill/>
          <a:ln>
            <a:noFill/>
          </a:ln>
        </p:spPr>
      </p:pic>
    </p:spTree>
    <p:extLst>
      <p:ext uri="{BB962C8B-B14F-4D97-AF65-F5344CB8AC3E}">
        <p14:creationId xmlns:p14="http://schemas.microsoft.com/office/powerpoint/2010/main" val="133311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Μάθετε στα παιδιά σας την ιστορία της Ελληνικής σημαίας και τη σημασία των  χρωμάτων της! - Mothersblog.gr">
            <a:extLst>
              <a:ext uri="{FF2B5EF4-FFF2-40B4-BE49-F238E27FC236}">
                <a16:creationId xmlns:a16="http://schemas.microsoft.com/office/drawing/2014/main" id="{63579359-F1EA-4740-9D9E-87AF8D8F4A4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1ABDE20E-95A8-43F9-ABCB-4F1893FF26AD}"/>
              </a:ext>
            </a:extLst>
          </p:cNvPr>
          <p:cNvSpPr>
            <a:spLocks noGrp="1"/>
          </p:cNvSpPr>
          <p:nvPr>
            <p:ph type="ctrTitle"/>
          </p:nvPr>
        </p:nvSpPr>
        <p:spPr>
          <a:xfrm>
            <a:off x="1143000" y="1122363"/>
            <a:ext cx="6858000" cy="2845956"/>
          </a:xfrm>
        </p:spPr>
        <p:txBody>
          <a:bodyPr>
            <a:noAutofit/>
          </a:bodyPr>
          <a:lstStyle/>
          <a:p>
            <a:r>
              <a:rPr lang="el-GR" sz="5800" b="1" kern="21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ΔΗΜΟΤΙΚΑ ΤΡΑΓΟΥΔΙΑ</a:t>
            </a:r>
            <a:br>
              <a:rPr lang="el-GR" sz="5800" b="1" kern="21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l-GR" sz="5800" b="1" kern="21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ΓΙΑ ΤΙΣ ΓΥΝΑΙΚΕΣ ΤΗΝ ΠΕΡΙΟΔΟ ΤΗΣ ΤΟΥΡΚΟΚΡΑΤΙΑΣ</a:t>
            </a:r>
          </a:p>
        </p:txBody>
      </p:sp>
    </p:spTree>
    <p:extLst>
      <p:ext uri="{BB962C8B-B14F-4D97-AF65-F5344CB8AC3E}">
        <p14:creationId xmlns:p14="http://schemas.microsoft.com/office/powerpoint/2010/main" val="101190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836712"/>
            <a:ext cx="8280920" cy="6740307"/>
          </a:xfrm>
          <a:prstGeom prst="rect">
            <a:avLst/>
          </a:prstGeom>
        </p:spPr>
        <p:txBody>
          <a:bodyPr wrap="square">
            <a:spAutoFit/>
          </a:bodyPr>
          <a:lstStyle/>
          <a:p>
            <a:r>
              <a:rPr lang="el-GR" sz="2400" b="1" dirty="0">
                <a:solidFill>
                  <a:srgbClr val="002060"/>
                </a:solidFill>
              </a:rPr>
              <a:t>Η δράση της κορυφώνεται στη μεγάλη μάχη που διεξήχθη στις </a:t>
            </a:r>
            <a:r>
              <a:rPr lang="el-GR" sz="2400" b="1" dirty="0">
                <a:solidFill>
                  <a:srgbClr val="C00000"/>
                </a:solidFill>
              </a:rPr>
              <a:t>20 Ιουλίου του 1792</a:t>
            </a:r>
            <a:r>
              <a:rPr lang="el-GR" sz="2400" b="1" dirty="0">
                <a:solidFill>
                  <a:srgbClr val="002060"/>
                </a:solidFill>
              </a:rPr>
              <a:t> με πολέμαρχους τον Γεώργιο Μπότσαρη και τον Λάμπρο Τζαβέλλα. Οι γυναίκες του Σουλίου με μπροστάρισα την Μόσχω, συνέβαλαν καθοριστικά στη νίκη των Σουλιωτών και την πανωλεθρία των τουρκαλβανών! Πάνω από 300 Σουλιώτισσες με αρχηγό την Μόσχω ανέβηκαν τρέχοντας την ράχη όπου από πίσω ήταν ο εχθρός και οι σκοτωμένοι Σουλιώτες! Τότε η Μόσχω φώναξε! Επάνω τους, επάνω τους αδελφές! Τι τα κοιτάτε τα σκυλιά; Οι γυναίκες όρμησαν με ότι είχαν στα χέρια τους και με λιθάρια εναντίον των Τουρκαλβανών βρίζοντάς τους και φωνάζοντας. Οι Σουλιώτες φοβούμενοι για την ζωή των γυναικών αλλά και από ευθιξία έκαναν το γιουρούσι το οποίο έφερε την πανωλεθρία στα στρατεύματα του Αλή Πασά, ο οποίος έσκασε δύο άλογα μέχρι να φτάσει δρομαίως πίσω στα Γιάννενα.</a:t>
            </a:r>
          </a:p>
          <a:p>
            <a:endParaRPr lang="el-GR" sz="2400" b="1" dirty="0">
              <a:solidFill>
                <a:srgbClr val="002060"/>
              </a:solidFill>
            </a:endParaRPr>
          </a:p>
          <a:p>
            <a:endParaRPr lang="el-GR" sz="2400" b="1" dirty="0">
              <a:solidFill>
                <a:srgbClr val="002060"/>
              </a:solidFill>
            </a:endParaRPr>
          </a:p>
          <a:p>
            <a:endParaRPr lang="el-GR" sz="2400" b="1" dirty="0">
              <a:solidFill>
                <a:srgbClr val="002060"/>
              </a:solidFill>
            </a:endParaRPr>
          </a:p>
        </p:txBody>
      </p:sp>
    </p:spTree>
    <p:extLst>
      <p:ext uri="{BB962C8B-B14F-4D97-AF65-F5344CB8AC3E}">
        <p14:creationId xmlns:p14="http://schemas.microsoft.com/office/powerpoint/2010/main" val="229520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5896" y="476672"/>
            <a:ext cx="5796136" cy="3539430"/>
          </a:xfrm>
          <a:prstGeom prst="rect">
            <a:avLst/>
          </a:prstGeom>
        </p:spPr>
        <p:txBody>
          <a:bodyPr wrap="square">
            <a:spAutoFit/>
          </a:bodyPr>
          <a:lstStyle/>
          <a:p>
            <a:r>
              <a:rPr lang="el-GR" sz="2800" b="1" dirty="0">
                <a:solidFill>
                  <a:srgbClr val="002060"/>
                </a:solidFill>
              </a:rPr>
              <a:t>Από την οικογενειακή παράδοση μαθαίνουμε ότι η Μόσχω πεθαίνει στην Κέρκυρα λίγο μετά την πτώση του Σουλίου το 1804. Το 1820 με την εγκατάσταση των Σουλιωτών ξανά στο «Βουνό», ενταφιάζεται μαζί με τον Λάμπρο Τζαβέλλα στο Νεκροταφείο των Σουλιωτών.</a:t>
            </a:r>
          </a:p>
        </p:txBody>
      </p:sp>
      <p:pic>
        <p:nvPicPr>
          <p:cNvPr id="3" name="Εικόνα 3" descr="https://4.bp.blogspot.com/-CWxbbQ746Io/XJewqewaTvI/AAAAAAAAK_Y/2-87Ameh9pEx7Tif_h3_A100oK07r-Q-QCLcBGAs/s1600/%25CE%25A4%25CE%2596%25CE%2591%25CE%2592%25CE%2595%25CE%259B%25CE%259B%25CE%2591.jpg"/>
          <p:cNvPicPr/>
          <p:nvPr/>
        </p:nvPicPr>
        <p:blipFill>
          <a:blip r:embed="rId2">
            <a:extLst>
              <a:ext uri="{28A0092B-C50C-407E-A947-70E740481C1C}">
                <a14:useLocalDpi xmlns:a14="http://schemas.microsoft.com/office/drawing/2010/main" val="0"/>
              </a:ext>
            </a:extLst>
          </a:blip>
          <a:srcRect/>
          <a:stretch>
            <a:fillRect/>
          </a:stretch>
        </p:blipFill>
        <p:spPr bwMode="auto">
          <a:xfrm>
            <a:off x="14144" y="518195"/>
            <a:ext cx="3466465" cy="3456384"/>
          </a:xfrm>
          <a:prstGeom prst="rect">
            <a:avLst/>
          </a:prstGeom>
          <a:noFill/>
          <a:ln>
            <a:noFill/>
          </a:ln>
        </p:spPr>
      </p:pic>
    </p:spTree>
    <p:extLst>
      <p:ext uri="{BB962C8B-B14F-4D97-AF65-F5344CB8AC3E}">
        <p14:creationId xmlns:p14="http://schemas.microsoft.com/office/powerpoint/2010/main" val="422633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16633"/>
            <a:ext cx="7560840" cy="5970865"/>
          </a:xfrm>
          <a:prstGeom prst="rect">
            <a:avLst/>
          </a:prstGeom>
        </p:spPr>
        <p:txBody>
          <a:bodyPr wrap="square">
            <a:spAutoFit/>
          </a:bodyPr>
          <a:lstStyle/>
          <a:p>
            <a:r>
              <a:rPr lang="el-GR" sz="2400" b="1" dirty="0">
                <a:solidFill>
                  <a:srgbClr val="7030A0"/>
                </a:solidFill>
              </a:rPr>
              <a:t>                            </a:t>
            </a:r>
          </a:p>
          <a:p>
            <a:r>
              <a:rPr lang="el-GR" sz="2400" b="1" dirty="0">
                <a:solidFill>
                  <a:srgbClr val="7030A0"/>
                </a:solidFill>
              </a:rPr>
              <a:t>                                  </a:t>
            </a:r>
            <a:r>
              <a:rPr lang="el-GR" sz="2800" b="1" dirty="0">
                <a:solidFill>
                  <a:srgbClr val="7030A0"/>
                </a:solidFill>
              </a:rPr>
              <a:t>Η ΤΖΑΒΕΛΑΙΝΑ</a:t>
            </a:r>
          </a:p>
          <a:p>
            <a:pPr>
              <a:lnSpc>
                <a:spcPct val="150000"/>
              </a:lnSpc>
            </a:pPr>
            <a:r>
              <a:rPr lang="el-GR" sz="2800" b="1" dirty="0">
                <a:solidFill>
                  <a:srgbClr val="7030A0"/>
                </a:solidFill>
              </a:rPr>
              <a:t>  </a:t>
            </a:r>
            <a:r>
              <a:rPr lang="el-GR" sz="2400" b="1" i="1" dirty="0">
                <a:solidFill>
                  <a:srgbClr val="C00000"/>
                </a:solidFill>
              </a:rPr>
              <a:t>Ένα πουλάκι κάθονταν απάνω στο γεφύρι </a:t>
            </a:r>
            <a:endParaRPr lang="el-GR" sz="2400" b="1" dirty="0">
              <a:solidFill>
                <a:srgbClr val="C00000"/>
              </a:solidFill>
            </a:endParaRPr>
          </a:p>
          <a:p>
            <a:pPr>
              <a:lnSpc>
                <a:spcPct val="150000"/>
              </a:lnSpc>
            </a:pPr>
            <a:r>
              <a:rPr lang="el-GR" sz="2400" b="1" i="1" dirty="0">
                <a:solidFill>
                  <a:srgbClr val="C00000"/>
                </a:solidFill>
              </a:rPr>
              <a:t>μοιρολογούσε κι έλεγε, τ΄ Αλή πασά του λέει:</a:t>
            </a:r>
            <a:endParaRPr lang="el-GR" sz="2400" b="1" dirty="0">
              <a:solidFill>
                <a:srgbClr val="C00000"/>
              </a:solidFill>
            </a:endParaRPr>
          </a:p>
          <a:p>
            <a:pPr>
              <a:lnSpc>
                <a:spcPct val="150000"/>
              </a:lnSpc>
            </a:pPr>
            <a:r>
              <a:rPr lang="el-GR" sz="2400" b="1" i="1" dirty="0">
                <a:solidFill>
                  <a:srgbClr val="C00000"/>
                </a:solidFill>
              </a:rPr>
              <a:t> --«Δεν είναι δω το Γιάννινα να φτιάσεις σιντριβάνια, </a:t>
            </a:r>
            <a:endParaRPr lang="el-GR" sz="2400" b="1" dirty="0">
              <a:solidFill>
                <a:srgbClr val="C00000"/>
              </a:solidFill>
            </a:endParaRPr>
          </a:p>
          <a:p>
            <a:pPr>
              <a:lnSpc>
                <a:spcPct val="150000"/>
              </a:lnSpc>
            </a:pPr>
            <a:r>
              <a:rPr lang="el-GR" sz="2400" b="1" i="1" dirty="0">
                <a:solidFill>
                  <a:srgbClr val="C00000"/>
                </a:solidFill>
              </a:rPr>
              <a:t>δεν είναι μήτε΄ η Πρέβεζα, πώκαμες παλιομέρι.</a:t>
            </a:r>
            <a:endParaRPr lang="el-GR" sz="2400" b="1" dirty="0">
              <a:solidFill>
                <a:srgbClr val="C00000"/>
              </a:solidFill>
            </a:endParaRPr>
          </a:p>
          <a:p>
            <a:pPr>
              <a:lnSpc>
                <a:spcPct val="150000"/>
              </a:lnSpc>
            </a:pPr>
            <a:r>
              <a:rPr lang="el-GR" sz="2400" b="1" i="1" dirty="0">
                <a:solidFill>
                  <a:srgbClr val="C00000"/>
                </a:solidFill>
              </a:rPr>
              <a:t> Μον΄ ειν΄ το Σούλι ξακουστό, το Σούλι ξακουσμένο,</a:t>
            </a:r>
            <a:endParaRPr lang="el-GR" sz="2400" b="1" dirty="0">
              <a:solidFill>
                <a:srgbClr val="C00000"/>
              </a:solidFill>
            </a:endParaRPr>
          </a:p>
          <a:p>
            <a:pPr>
              <a:lnSpc>
                <a:spcPct val="150000"/>
              </a:lnSpc>
            </a:pPr>
            <a:r>
              <a:rPr lang="el-GR" sz="2400" b="1" i="1" dirty="0">
                <a:solidFill>
                  <a:srgbClr val="C00000"/>
                </a:solidFill>
              </a:rPr>
              <a:t> που πολεμούν μικρά παιδιά, γυναίκες και κορίτσια,</a:t>
            </a:r>
            <a:endParaRPr lang="el-GR" sz="2400" b="1" dirty="0">
              <a:solidFill>
                <a:srgbClr val="C00000"/>
              </a:solidFill>
            </a:endParaRPr>
          </a:p>
          <a:p>
            <a:pPr>
              <a:lnSpc>
                <a:spcPct val="150000"/>
              </a:lnSpc>
            </a:pPr>
            <a:r>
              <a:rPr lang="el-GR" sz="2400" b="1" i="1" dirty="0">
                <a:solidFill>
                  <a:srgbClr val="C00000"/>
                </a:solidFill>
              </a:rPr>
              <a:t> που πολεμάει  η Τζαβέλαινα με το παιδί στο κόρφο.</a:t>
            </a:r>
            <a:endParaRPr lang="el-GR" sz="2400" b="1" dirty="0">
              <a:solidFill>
                <a:srgbClr val="C00000"/>
              </a:solidFill>
            </a:endParaRPr>
          </a:p>
          <a:p>
            <a:pPr>
              <a:lnSpc>
                <a:spcPct val="150000"/>
              </a:lnSpc>
            </a:pPr>
            <a:r>
              <a:rPr lang="el-GR" sz="2400" b="1" i="1" dirty="0">
                <a:solidFill>
                  <a:srgbClr val="C00000"/>
                </a:solidFill>
              </a:rPr>
              <a:t> Στο ΄να της χέρι το σπαθί και στ΄ άλλο το τουφέκι,</a:t>
            </a:r>
            <a:endParaRPr lang="el-GR" sz="2400" b="1" dirty="0">
              <a:solidFill>
                <a:srgbClr val="C00000"/>
              </a:solidFill>
            </a:endParaRPr>
          </a:p>
          <a:p>
            <a:pPr>
              <a:lnSpc>
                <a:spcPct val="150000"/>
              </a:lnSpc>
            </a:pPr>
            <a:r>
              <a:rPr lang="el-GR" sz="2400" b="1" i="1" dirty="0">
                <a:solidFill>
                  <a:srgbClr val="C00000"/>
                </a:solidFill>
              </a:rPr>
              <a:t> και τα φυσέκια στην ποδιά, τα βόλια μες στες ζάβες.</a:t>
            </a:r>
            <a:endParaRPr lang="el-GR" sz="2400" b="1" dirty="0">
              <a:solidFill>
                <a:srgbClr val="C00000"/>
              </a:solidFill>
            </a:endParaRPr>
          </a:p>
        </p:txBody>
      </p:sp>
    </p:spTree>
    <p:extLst>
      <p:ext uri="{BB962C8B-B14F-4D97-AF65-F5344CB8AC3E}">
        <p14:creationId xmlns:p14="http://schemas.microsoft.com/office/powerpoint/2010/main" val="193061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3" name="Group 4"/>
          <p:cNvGrpSpPr>
            <a:grpSpLocks/>
          </p:cNvGrpSpPr>
          <p:nvPr/>
        </p:nvGrpSpPr>
        <p:grpSpPr bwMode="auto">
          <a:xfrm>
            <a:off x="-447675" y="-393700"/>
            <a:ext cx="10048875" cy="7745413"/>
            <a:chOff x="-597370" y="-393904"/>
            <a:chExt cx="13398972" cy="7745642"/>
          </a:xfrm>
        </p:grpSpPr>
        <p:grpSp>
          <p:nvGrpSpPr>
            <p:cNvPr id="13316" name="Group 63"/>
            <p:cNvGrpSpPr>
              <a:grpSpLocks noChangeAspect="1"/>
            </p:cNvGrpSpPr>
            <p:nvPr/>
          </p:nvGrpSpPr>
          <p:grpSpPr bwMode="auto">
            <a:xfrm rot="10800000">
              <a:off x="-597370" y="-328896"/>
              <a:ext cx="3312000" cy="7355226"/>
              <a:chOff x="-528478" y="549275"/>
              <a:chExt cx="2916078" cy="6475971"/>
            </a:xfrm>
          </p:grpSpPr>
          <p:grpSp>
            <p:nvGrpSpPr>
              <p:cNvPr id="13390" name="Group 7"/>
              <p:cNvGrpSpPr>
                <a:grpSpLocks/>
              </p:cNvGrpSpPr>
              <p:nvPr/>
            </p:nvGrpSpPr>
            <p:grpSpPr bwMode="auto">
              <a:xfrm>
                <a:off x="-288577" y="549275"/>
                <a:ext cx="2676177" cy="2049196"/>
                <a:chOff x="4879357" y="-511351"/>
                <a:chExt cx="2676829" cy="2048905"/>
              </a:xfrm>
            </p:grpSpPr>
            <p:sp>
              <p:nvSpPr>
                <p:cNvPr id="13443" name="Freeform 25"/>
                <p:cNvSpPr>
                  <a:spLocks noChangeArrowheads="1"/>
                </p:cNvSpPr>
                <p:nvPr/>
              </p:nvSpPr>
              <p:spPr bwMode="auto">
                <a:xfrm>
                  <a:off x="5251886" y="-511351"/>
                  <a:ext cx="1847281" cy="1962496"/>
                </a:xfrm>
                <a:custGeom>
                  <a:avLst/>
                  <a:gdLst>
                    <a:gd name="T0" fmla="*/ 504907934 w 4244"/>
                    <a:gd name="T1" fmla="*/ 259110878 h 4506"/>
                    <a:gd name="T2" fmla="*/ 456596161 w 4244"/>
                    <a:gd name="T3" fmla="*/ 210740937 h 4506"/>
                    <a:gd name="T4" fmla="*/ 456596161 w 4244"/>
                    <a:gd name="T5" fmla="*/ 210740937 h 4506"/>
                    <a:gd name="T6" fmla="*/ 561745750 w 4244"/>
                    <a:gd name="T7" fmla="*/ 162181594 h 4506"/>
                    <a:gd name="T8" fmla="*/ 643023465 w 4244"/>
                    <a:gd name="T9" fmla="*/ 80995852 h 4506"/>
                    <a:gd name="T10" fmla="*/ 561745750 w 4244"/>
                    <a:gd name="T11" fmla="*/ 0 h 4506"/>
                    <a:gd name="T12" fmla="*/ 182449003 w 4244"/>
                    <a:gd name="T13" fmla="*/ 0 h 4506"/>
                    <a:gd name="T14" fmla="*/ 101549944 w 4244"/>
                    <a:gd name="T15" fmla="*/ 80995852 h 4506"/>
                    <a:gd name="T16" fmla="*/ 278883697 w 4244"/>
                    <a:gd name="T17" fmla="*/ 162181594 h 4506"/>
                    <a:gd name="T18" fmla="*/ 327195470 w 4244"/>
                    <a:gd name="T19" fmla="*/ 210740937 h 4506"/>
                    <a:gd name="T20" fmla="*/ 327195470 w 4244"/>
                    <a:gd name="T21" fmla="*/ 210740937 h 4506"/>
                    <a:gd name="T22" fmla="*/ 145883389 w 4244"/>
                    <a:gd name="T23" fmla="*/ 259110878 h 4506"/>
                    <a:gd name="T24" fmla="*/ 79951479 w 4244"/>
                    <a:gd name="T25" fmla="*/ 324931990 h 4506"/>
                    <a:gd name="T26" fmla="*/ 145883389 w 4244"/>
                    <a:gd name="T27" fmla="*/ 390942557 h 4506"/>
                    <a:gd name="T28" fmla="*/ 188132741 w 4244"/>
                    <a:gd name="T29" fmla="*/ 390942557 h 4506"/>
                    <a:gd name="T30" fmla="*/ 236445004 w 4244"/>
                    <a:gd name="T31" fmla="*/ 439312444 h 4506"/>
                    <a:gd name="T32" fmla="*/ 65742134 w 4244"/>
                    <a:gd name="T33" fmla="*/ 487682440 h 4506"/>
                    <a:gd name="T34" fmla="*/ 0 w 4244"/>
                    <a:gd name="T35" fmla="*/ 553503552 h 4506"/>
                    <a:gd name="T36" fmla="*/ 65742134 w 4244"/>
                    <a:gd name="T37" fmla="*/ 619704010 h 4506"/>
                    <a:gd name="T38" fmla="*/ 299534583 w 4244"/>
                    <a:gd name="T39" fmla="*/ 619704010 h 4506"/>
                    <a:gd name="T40" fmla="*/ 350688660 w 4244"/>
                    <a:gd name="T41" fmla="*/ 671108665 h 4506"/>
                    <a:gd name="T42" fmla="*/ 293282384 w 4244"/>
                    <a:gd name="T43" fmla="*/ 722323865 h 4506"/>
                    <a:gd name="T44" fmla="*/ 227350881 w 4244"/>
                    <a:gd name="T45" fmla="*/ 788334868 h 4506"/>
                    <a:gd name="T46" fmla="*/ 293282384 w 4244"/>
                    <a:gd name="T47" fmla="*/ 854534890 h 4506"/>
                    <a:gd name="T48" fmla="*/ 657991048 w 4244"/>
                    <a:gd name="T49" fmla="*/ 854534890 h 4506"/>
                    <a:gd name="T50" fmla="*/ 723922496 w 4244"/>
                    <a:gd name="T51" fmla="*/ 788334868 h 4506"/>
                    <a:gd name="T52" fmla="*/ 617446643 w 4244"/>
                    <a:gd name="T53" fmla="*/ 722323865 h 4506"/>
                    <a:gd name="T54" fmla="*/ 566103224 w 4244"/>
                    <a:gd name="T55" fmla="*/ 671108665 h 4506"/>
                    <a:gd name="T56" fmla="*/ 617446643 w 4244"/>
                    <a:gd name="T57" fmla="*/ 619704010 h 4506"/>
                    <a:gd name="T58" fmla="*/ 657991048 w 4244"/>
                    <a:gd name="T59" fmla="*/ 619704010 h 4506"/>
                    <a:gd name="T60" fmla="*/ 723922496 w 4244"/>
                    <a:gd name="T61" fmla="*/ 553503552 h 4506"/>
                    <a:gd name="T62" fmla="*/ 664811272 w 4244"/>
                    <a:gd name="T63" fmla="*/ 487682440 h 4506"/>
                    <a:gd name="T64" fmla="*/ 616499499 w 4244"/>
                    <a:gd name="T65" fmla="*/ 439312444 h 4506"/>
                    <a:gd name="T66" fmla="*/ 664811272 w 4244"/>
                    <a:gd name="T67" fmla="*/ 390942557 h 4506"/>
                    <a:gd name="T68" fmla="*/ 737942499 w 4244"/>
                    <a:gd name="T69" fmla="*/ 390942557 h 4506"/>
                    <a:gd name="T70" fmla="*/ 803874382 w 4244"/>
                    <a:gd name="T71" fmla="*/ 324931990 h 45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44"/>
                    <a:gd name="T109" fmla="*/ 0 h 4506"/>
                    <a:gd name="T110" fmla="*/ 4244 w 4244"/>
                    <a:gd name="T111" fmla="*/ 4506 h 45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44" h="4506">
                      <a:moveTo>
                        <a:pt x="3895" y="1366"/>
                      </a:moveTo>
                      <a:lnTo>
                        <a:pt x="2665" y="1366"/>
                      </a:lnTo>
                      <a:cubicBezTo>
                        <a:pt x="2524" y="1366"/>
                        <a:pt x="2410" y="1251"/>
                        <a:pt x="2410" y="1111"/>
                      </a:cubicBezTo>
                      <a:cubicBezTo>
                        <a:pt x="2410" y="970"/>
                        <a:pt x="2524" y="855"/>
                        <a:pt x="2665" y="855"/>
                      </a:cubicBezTo>
                      <a:lnTo>
                        <a:pt x="2965" y="855"/>
                      </a:lnTo>
                      <a:cubicBezTo>
                        <a:pt x="3202" y="855"/>
                        <a:pt x="3394" y="664"/>
                        <a:pt x="3394" y="427"/>
                      </a:cubicBezTo>
                      <a:cubicBezTo>
                        <a:pt x="3394" y="192"/>
                        <a:pt x="3202" y="0"/>
                        <a:pt x="2965" y="0"/>
                      </a:cubicBezTo>
                      <a:lnTo>
                        <a:pt x="963" y="0"/>
                      </a:lnTo>
                      <a:cubicBezTo>
                        <a:pt x="727" y="0"/>
                        <a:pt x="536" y="192"/>
                        <a:pt x="536" y="427"/>
                      </a:cubicBezTo>
                      <a:cubicBezTo>
                        <a:pt x="536" y="664"/>
                        <a:pt x="727" y="855"/>
                        <a:pt x="963" y="855"/>
                      </a:cubicBezTo>
                      <a:lnTo>
                        <a:pt x="1472" y="855"/>
                      </a:lnTo>
                      <a:cubicBezTo>
                        <a:pt x="1613" y="855"/>
                        <a:pt x="1727" y="970"/>
                        <a:pt x="1727" y="1111"/>
                      </a:cubicBezTo>
                      <a:cubicBezTo>
                        <a:pt x="1727" y="1251"/>
                        <a:pt x="1613" y="1366"/>
                        <a:pt x="1472" y="1366"/>
                      </a:cubicBezTo>
                      <a:lnTo>
                        <a:pt x="770" y="1366"/>
                      </a:lnTo>
                      <a:cubicBezTo>
                        <a:pt x="578" y="1366"/>
                        <a:pt x="422" y="1521"/>
                        <a:pt x="422" y="1713"/>
                      </a:cubicBezTo>
                      <a:cubicBezTo>
                        <a:pt x="422" y="1906"/>
                        <a:pt x="578" y="2061"/>
                        <a:pt x="770" y="2061"/>
                      </a:cubicBezTo>
                      <a:lnTo>
                        <a:pt x="993" y="2061"/>
                      </a:lnTo>
                      <a:cubicBezTo>
                        <a:pt x="1134" y="2061"/>
                        <a:pt x="1248" y="2175"/>
                        <a:pt x="1248" y="2316"/>
                      </a:cubicBezTo>
                      <a:cubicBezTo>
                        <a:pt x="1248" y="2456"/>
                        <a:pt x="1134" y="2571"/>
                        <a:pt x="993" y="2571"/>
                      </a:cubicBezTo>
                      <a:lnTo>
                        <a:pt x="347" y="2571"/>
                      </a:lnTo>
                      <a:cubicBezTo>
                        <a:pt x="155" y="2571"/>
                        <a:pt x="0" y="2726"/>
                        <a:pt x="0" y="2918"/>
                      </a:cubicBezTo>
                      <a:cubicBezTo>
                        <a:pt x="0" y="3110"/>
                        <a:pt x="155" y="3267"/>
                        <a:pt x="347" y="3267"/>
                      </a:cubicBezTo>
                      <a:lnTo>
                        <a:pt x="1581" y="3267"/>
                      </a:lnTo>
                      <a:cubicBezTo>
                        <a:pt x="1729" y="3267"/>
                        <a:pt x="1851" y="3388"/>
                        <a:pt x="1851" y="3538"/>
                      </a:cubicBezTo>
                      <a:cubicBezTo>
                        <a:pt x="1851" y="3687"/>
                        <a:pt x="1729" y="3808"/>
                        <a:pt x="1581" y="3808"/>
                      </a:cubicBezTo>
                      <a:lnTo>
                        <a:pt x="1548" y="3808"/>
                      </a:lnTo>
                      <a:cubicBezTo>
                        <a:pt x="1356" y="3808"/>
                        <a:pt x="1200" y="3963"/>
                        <a:pt x="1200" y="4156"/>
                      </a:cubicBezTo>
                      <a:cubicBezTo>
                        <a:pt x="1200" y="4348"/>
                        <a:pt x="1356" y="4505"/>
                        <a:pt x="1548" y="4505"/>
                      </a:cubicBezTo>
                      <a:lnTo>
                        <a:pt x="3473" y="4505"/>
                      </a:lnTo>
                      <a:cubicBezTo>
                        <a:pt x="3665" y="4505"/>
                        <a:pt x="3821" y="4348"/>
                        <a:pt x="3821" y="4156"/>
                      </a:cubicBezTo>
                      <a:cubicBezTo>
                        <a:pt x="3821" y="3963"/>
                        <a:pt x="3665" y="3808"/>
                        <a:pt x="3473" y="3808"/>
                      </a:cubicBezTo>
                      <a:lnTo>
                        <a:pt x="3259" y="3808"/>
                      </a:lnTo>
                      <a:cubicBezTo>
                        <a:pt x="3110" y="3808"/>
                        <a:pt x="2988" y="3687"/>
                        <a:pt x="2988" y="3538"/>
                      </a:cubicBezTo>
                      <a:cubicBezTo>
                        <a:pt x="2988" y="3388"/>
                        <a:pt x="3110" y="3267"/>
                        <a:pt x="3259" y="3267"/>
                      </a:cubicBezTo>
                      <a:lnTo>
                        <a:pt x="3473" y="3267"/>
                      </a:lnTo>
                      <a:cubicBezTo>
                        <a:pt x="3665" y="3267"/>
                        <a:pt x="3821" y="3110"/>
                        <a:pt x="3821" y="2918"/>
                      </a:cubicBezTo>
                      <a:cubicBezTo>
                        <a:pt x="3821" y="2726"/>
                        <a:pt x="3665" y="2571"/>
                        <a:pt x="3473" y="2571"/>
                      </a:cubicBezTo>
                      <a:lnTo>
                        <a:pt x="3509" y="2571"/>
                      </a:lnTo>
                      <a:cubicBezTo>
                        <a:pt x="3369" y="2571"/>
                        <a:pt x="3254" y="2456"/>
                        <a:pt x="3254" y="2316"/>
                      </a:cubicBezTo>
                      <a:cubicBezTo>
                        <a:pt x="3254" y="2175"/>
                        <a:pt x="3369" y="2061"/>
                        <a:pt x="3509" y="2061"/>
                      </a:cubicBezTo>
                      <a:lnTo>
                        <a:pt x="3895" y="2061"/>
                      </a:lnTo>
                      <a:cubicBezTo>
                        <a:pt x="4088" y="2061"/>
                        <a:pt x="4243" y="1906"/>
                        <a:pt x="4243" y="1713"/>
                      </a:cubicBezTo>
                      <a:cubicBezTo>
                        <a:pt x="4243" y="1521"/>
                        <a:pt x="4088" y="1366"/>
                        <a:pt x="3895" y="1366"/>
                      </a:cubicBezTo>
                    </a:path>
                  </a:pathLst>
                </a:custGeom>
                <a:solidFill>
                  <a:srgbClr val="8C449A"/>
                </a:solidFill>
                <a:ln w="9525">
                  <a:noFill/>
                  <a:round/>
                  <a:headEnd/>
                  <a:tailEnd/>
                </a:ln>
              </p:spPr>
              <p:txBody>
                <a:bodyPr wrap="none" anchor="ctr"/>
                <a:lstStyle/>
                <a:p>
                  <a:endParaRPr lang="en-US"/>
                </a:p>
              </p:txBody>
            </p:sp>
            <p:sp>
              <p:nvSpPr>
                <p:cNvPr id="13444" name="Freeform 26"/>
                <p:cNvSpPr>
                  <a:spLocks noChangeArrowheads="1"/>
                </p:cNvSpPr>
                <p:nvPr/>
              </p:nvSpPr>
              <p:spPr bwMode="auto">
                <a:xfrm>
                  <a:off x="7064601" y="1147745"/>
                  <a:ext cx="437817" cy="303400"/>
                </a:xfrm>
                <a:custGeom>
                  <a:avLst/>
                  <a:gdLst>
                    <a:gd name="T0" fmla="*/ 124191360 w 1007"/>
                    <a:gd name="T1" fmla="*/ 0 h 698"/>
                    <a:gd name="T2" fmla="*/ 65592563 w 1007"/>
                    <a:gd name="T3" fmla="*/ 0 h 698"/>
                    <a:gd name="T4" fmla="*/ 65592563 w 1007"/>
                    <a:gd name="T5" fmla="*/ 0 h 698"/>
                    <a:gd name="T6" fmla="*/ 0 w 1007"/>
                    <a:gd name="T7" fmla="*/ 65750435 h 698"/>
                    <a:gd name="T8" fmla="*/ 0 w 1007"/>
                    <a:gd name="T9" fmla="*/ 65750435 h 698"/>
                    <a:gd name="T10" fmla="*/ 65592563 w 1007"/>
                    <a:gd name="T11" fmla="*/ 131689952 h 698"/>
                    <a:gd name="T12" fmla="*/ 124191360 w 1007"/>
                    <a:gd name="T13" fmla="*/ 131689952 h 698"/>
                    <a:gd name="T14" fmla="*/ 124191360 w 1007"/>
                    <a:gd name="T15" fmla="*/ 131689952 h 698"/>
                    <a:gd name="T16" fmla="*/ 190162148 w 1007"/>
                    <a:gd name="T17" fmla="*/ 65750435 h 698"/>
                    <a:gd name="T18" fmla="*/ 190162148 w 1007"/>
                    <a:gd name="T19" fmla="*/ 65750435 h 698"/>
                    <a:gd name="T20" fmla="*/ 124191360 w 1007"/>
                    <a:gd name="T21" fmla="*/ 0 h 6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7"/>
                    <a:gd name="T34" fmla="*/ 0 h 698"/>
                    <a:gd name="T35" fmla="*/ 1007 w 1007"/>
                    <a:gd name="T36" fmla="*/ 698 h 6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7" h="698">
                      <a:moveTo>
                        <a:pt x="657" y="0"/>
                      </a:moveTo>
                      <a:lnTo>
                        <a:pt x="347" y="0"/>
                      </a:lnTo>
                      <a:cubicBezTo>
                        <a:pt x="156" y="0"/>
                        <a:pt x="0" y="155"/>
                        <a:pt x="0" y="348"/>
                      </a:cubicBezTo>
                      <a:cubicBezTo>
                        <a:pt x="0" y="540"/>
                        <a:pt x="156" y="697"/>
                        <a:pt x="347" y="697"/>
                      </a:cubicBezTo>
                      <a:lnTo>
                        <a:pt x="657" y="697"/>
                      </a:lnTo>
                      <a:cubicBezTo>
                        <a:pt x="849" y="697"/>
                        <a:pt x="1006" y="540"/>
                        <a:pt x="1006" y="348"/>
                      </a:cubicBezTo>
                      <a:cubicBezTo>
                        <a:pt x="1006" y="155"/>
                        <a:pt x="849" y="0"/>
                        <a:pt x="657" y="0"/>
                      </a:cubicBezTo>
                    </a:path>
                  </a:pathLst>
                </a:custGeom>
                <a:solidFill>
                  <a:srgbClr val="8C449A"/>
                </a:solidFill>
                <a:ln w="9525">
                  <a:noFill/>
                  <a:round/>
                  <a:headEnd/>
                  <a:tailEnd/>
                </a:ln>
              </p:spPr>
              <p:txBody>
                <a:bodyPr wrap="none" anchor="ctr"/>
                <a:lstStyle/>
                <a:p>
                  <a:endParaRPr lang="en-US"/>
                </a:p>
              </p:txBody>
            </p:sp>
            <p:sp>
              <p:nvSpPr>
                <p:cNvPr id="13445" name="Freeform 27"/>
                <p:cNvSpPr>
                  <a:spLocks noChangeArrowheads="1"/>
                </p:cNvSpPr>
                <p:nvPr/>
              </p:nvSpPr>
              <p:spPr bwMode="auto">
                <a:xfrm>
                  <a:off x="4879357" y="47441"/>
                  <a:ext cx="437817" cy="303400"/>
                </a:xfrm>
                <a:custGeom>
                  <a:avLst/>
                  <a:gdLst>
                    <a:gd name="T0" fmla="*/ 124438409 w 1006"/>
                    <a:gd name="T1" fmla="*/ 0 h 696"/>
                    <a:gd name="T2" fmla="*/ 65912795 w 1006"/>
                    <a:gd name="T3" fmla="*/ 0 h 696"/>
                    <a:gd name="T4" fmla="*/ 65912795 w 1006"/>
                    <a:gd name="T5" fmla="*/ 0 h 696"/>
                    <a:gd name="T6" fmla="*/ 0 w 1006"/>
                    <a:gd name="T7" fmla="*/ 65938937 h 696"/>
                    <a:gd name="T8" fmla="*/ 0 w 1006"/>
                    <a:gd name="T9" fmla="*/ 65938937 h 696"/>
                    <a:gd name="T10" fmla="*/ 65912795 w 1006"/>
                    <a:gd name="T11" fmla="*/ 132067936 h 696"/>
                    <a:gd name="T12" fmla="*/ 124438409 w 1006"/>
                    <a:gd name="T13" fmla="*/ 132067936 h 696"/>
                    <a:gd name="T14" fmla="*/ 124438409 w 1006"/>
                    <a:gd name="T15" fmla="*/ 132067936 h 696"/>
                    <a:gd name="T16" fmla="*/ 190351176 w 1006"/>
                    <a:gd name="T17" fmla="*/ 65938937 h 696"/>
                    <a:gd name="T18" fmla="*/ 190351176 w 1006"/>
                    <a:gd name="T19" fmla="*/ 65938937 h 696"/>
                    <a:gd name="T20" fmla="*/ 124438409 w 1006"/>
                    <a:gd name="T21" fmla="*/ 0 h 6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6"/>
                    <a:gd name="T34" fmla="*/ 0 h 696"/>
                    <a:gd name="T35" fmla="*/ 1006 w 1006"/>
                    <a:gd name="T36" fmla="*/ 696 h 6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6" h="696">
                      <a:moveTo>
                        <a:pt x="657" y="0"/>
                      </a:moveTo>
                      <a:lnTo>
                        <a:pt x="348" y="0"/>
                      </a:lnTo>
                      <a:cubicBezTo>
                        <a:pt x="155" y="0"/>
                        <a:pt x="0" y="155"/>
                        <a:pt x="0" y="347"/>
                      </a:cubicBezTo>
                      <a:cubicBezTo>
                        <a:pt x="0" y="540"/>
                        <a:pt x="155" y="695"/>
                        <a:pt x="348" y="695"/>
                      </a:cubicBezTo>
                      <a:lnTo>
                        <a:pt x="657" y="695"/>
                      </a:lnTo>
                      <a:cubicBezTo>
                        <a:pt x="849" y="695"/>
                        <a:pt x="1005" y="540"/>
                        <a:pt x="1005" y="347"/>
                      </a:cubicBezTo>
                      <a:cubicBezTo>
                        <a:pt x="1005" y="155"/>
                        <a:pt x="849" y="0"/>
                        <a:pt x="657" y="0"/>
                      </a:cubicBezTo>
                    </a:path>
                  </a:pathLst>
                </a:custGeom>
                <a:solidFill>
                  <a:srgbClr val="8C449A"/>
                </a:solidFill>
                <a:ln w="9525">
                  <a:noFill/>
                  <a:round/>
                  <a:headEnd/>
                  <a:tailEnd/>
                </a:ln>
              </p:spPr>
              <p:txBody>
                <a:bodyPr wrap="none" anchor="ctr"/>
                <a:lstStyle/>
                <a:p>
                  <a:endParaRPr lang="en-US"/>
                </a:p>
              </p:txBody>
            </p:sp>
            <p:sp>
              <p:nvSpPr>
                <p:cNvPr id="121" name="Freeform 28"/>
                <p:cNvSpPr>
                  <a:spLocks noChangeArrowheads="1"/>
                </p:cNvSpPr>
                <p:nvPr/>
              </p:nvSpPr>
              <p:spPr bwMode="auto">
                <a:xfrm>
                  <a:off x="5375123" y="408285"/>
                  <a:ext cx="74100" cy="75469"/>
                </a:xfrm>
                <a:custGeom>
                  <a:avLst/>
                  <a:gdLst>
                    <a:gd name="T0" fmla="*/ 74460 w 174"/>
                    <a:gd name="T1" fmla="*/ 37445 h 174"/>
                    <a:gd name="T2" fmla="*/ 74460 w 174"/>
                    <a:gd name="T3" fmla="*/ 37445 h 174"/>
                    <a:gd name="T4" fmla="*/ 37015 w 174"/>
                    <a:gd name="T5" fmla="*/ 74459 h 174"/>
                    <a:gd name="T6" fmla="*/ 37015 w 174"/>
                    <a:gd name="T7" fmla="*/ 74459 h 174"/>
                    <a:gd name="T8" fmla="*/ 0 w 174"/>
                    <a:gd name="T9" fmla="*/ 37445 h 174"/>
                    <a:gd name="T10" fmla="*/ 0 w 174"/>
                    <a:gd name="T11" fmla="*/ 37445 h 174"/>
                    <a:gd name="T12" fmla="*/ 37015 w 174"/>
                    <a:gd name="T13" fmla="*/ 0 h 174"/>
                    <a:gd name="T14" fmla="*/ 37015 w 174"/>
                    <a:gd name="T15" fmla="*/ 0 h 174"/>
                    <a:gd name="T16" fmla="*/ 74460 w 174"/>
                    <a:gd name="T17" fmla="*/ 37445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4">
                      <a:moveTo>
                        <a:pt x="173" y="87"/>
                      </a:moveTo>
                      <a:lnTo>
                        <a:pt x="173" y="87"/>
                      </a:lnTo>
                      <a:cubicBezTo>
                        <a:pt x="173" y="135"/>
                        <a:pt x="134" y="173"/>
                        <a:pt x="86" y="173"/>
                      </a:cubicBezTo>
                      <a:cubicBezTo>
                        <a:pt x="39" y="173"/>
                        <a:pt x="0" y="135"/>
                        <a:pt x="0" y="87"/>
                      </a:cubicBezTo>
                      <a:cubicBezTo>
                        <a:pt x="0" y="39"/>
                        <a:pt x="39" y="0"/>
                        <a:pt x="86" y="0"/>
                      </a:cubicBezTo>
                      <a:cubicBezTo>
                        <a:pt x="134" y="0"/>
                        <a:pt x="173" y="39"/>
                        <a:pt x="173" y="87"/>
                      </a:cubicBezTo>
                    </a:path>
                  </a:pathLst>
                </a:custGeom>
                <a:solidFill>
                  <a:schemeClr val="accent2">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22" name="Freeform 29"/>
                <p:cNvSpPr>
                  <a:spLocks noChangeArrowheads="1"/>
                </p:cNvSpPr>
                <p:nvPr/>
              </p:nvSpPr>
              <p:spPr bwMode="auto">
                <a:xfrm>
                  <a:off x="6218187" y="160915"/>
                  <a:ext cx="74101" cy="74072"/>
                </a:xfrm>
                <a:custGeom>
                  <a:avLst/>
                  <a:gdLst>
                    <a:gd name="T0" fmla="*/ 74459 w 174"/>
                    <a:gd name="T1" fmla="*/ 37014 h 174"/>
                    <a:gd name="T2" fmla="*/ 74459 w 174"/>
                    <a:gd name="T3" fmla="*/ 37014 h 174"/>
                    <a:gd name="T4" fmla="*/ 37445 w 174"/>
                    <a:gd name="T5" fmla="*/ 74459 h 174"/>
                    <a:gd name="T6" fmla="*/ 37445 w 174"/>
                    <a:gd name="T7" fmla="*/ 74459 h 174"/>
                    <a:gd name="T8" fmla="*/ 0 w 174"/>
                    <a:gd name="T9" fmla="*/ 37014 h 174"/>
                    <a:gd name="T10" fmla="*/ 0 w 174"/>
                    <a:gd name="T11" fmla="*/ 37014 h 174"/>
                    <a:gd name="T12" fmla="*/ 37445 w 174"/>
                    <a:gd name="T13" fmla="*/ 0 h 174"/>
                    <a:gd name="T14" fmla="*/ 37445 w 174"/>
                    <a:gd name="T15" fmla="*/ 0 h 174"/>
                    <a:gd name="T16" fmla="*/ 74459 w 174"/>
                    <a:gd name="T17" fmla="*/ 37014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4">
                      <a:moveTo>
                        <a:pt x="173" y="86"/>
                      </a:moveTo>
                      <a:lnTo>
                        <a:pt x="173" y="86"/>
                      </a:lnTo>
                      <a:cubicBezTo>
                        <a:pt x="173" y="134"/>
                        <a:pt x="135" y="173"/>
                        <a:pt x="87" y="173"/>
                      </a:cubicBezTo>
                      <a:cubicBezTo>
                        <a:pt x="39" y="173"/>
                        <a:pt x="0" y="134"/>
                        <a:pt x="0" y="86"/>
                      </a:cubicBezTo>
                      <a:cubicBezTo>
                        <a:pt x="0" y="38"/>
                        <a:pt x="39" y="0"/>
                        <a:pt x="87" y="0"/>
                      </a:cubicBezTo>
                      <a:cubicBezTo>
                        <a:pt x="135" y="0"/>
                        <a:pt x="173" y="38"/>
                        <a:pt x="173" y="86"/>
                      </a:cubicBezTo>
                    </a:path>
                  </a:pathLst>
                </a:custGeom>
                <a:solidFill>
                  <a:schemeClr val="accent2">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23" name="Freeform 30"/>
                <p:cNvSpPr>
                  <a:spLocks noChangeArrowheads="1"/>
                </p:cNvSpPr>
                <p:nvPr/>
              </p:nvSpPr>
              <p:spPr bwMode="auto">
                <a:xfrm>
                  <a:off x="5776382" y="771654"/>
                  <a:ext cx="74101" cy="74071"/>
                </a:xfrm>
                <a:custGeom>
                  <a:avLst/>
                  <a:gdLst>
                    <a:gd name="T0" fmla="*/ 74456 w 173"/>
                    <a:gd name="T1" fmla="*/ 37014 h 174"/>
                    <a:gd name="T2" fmla="*/ 74456 w 173"/>
                    <a:gd name="T3" fmla="*/ 37014 h 174"/>
                    <a:gd name="T4" fmla="*/ 37661 w 173"/>
                    <a:gd name="T5" fmla="*/ 74459 h 174"/>
                    <a:gd name="T6" fmla="*/ 37661 w 173"/>
                    <a:gd name="T7" fmla="*/ 74459 h 174"/>
                    <a:gd name="T8" fmla="*/ 0 w 173"/>
                    <a:gd name="T9" fmla="*/ 37014 h 174"/>
                    <a:gd name="T10" fmla="*/ 0 w 173"/>
                    <a:gd name="T11" fmla="*/ 37014 h 174"/>
                    <a:gd name="T12" fmla="*/ 37661 w 173"/>
                    <a:gd name="T13" fmla="*/ 0 h 174"/>
                    <a:gd name="T14" fmla="*/ 37661 w 173"/>
                    <a:gd name="T15" fmla="*/ 0 h 174"/>
                    <a:gd name="T16" fmla="*/ 74456 w 173"/>
                    <a:gd name="T17" fmla="*/ 37014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4">
                      <a:moveTo>
                        <a:pt x="172" y="86"/>
                      </a:moveTo>
                      <a:lnTo>
                        <a:pt x="172" y="86"/>
                      </a:lnTo>
                      <a:cubicBezTo>
                        <a:pt x="172" y="135"/>
                        <a:pt x="134" y="173"/>
                        <a:pt x="87" y="173"/>
                      </a:cubicBezTo>
                      <a:cubicBezTo>
                        <a:pt x="39" y="173"/>
                        <a:pt x="0" y="135"/>
                        <a:pt x="0" y="86"/>
                      </a:cubicBezTo>
                      <a:cubicBezTo>
                        <a:pt x="0" y="39"/>
                        <a:pt x="39" y="0"/>
                        <a:pt x="87" y="0"/>
                      </a:cubicBezTo>
                      <a:cubicBezTo>
                        <a:pt x="134" y="0"/>
                        <a:pt x="172" y="39"/>
                        <a:pt x="172" y="86"/>
                      </a:cubicBezTo>
                    </a:path>
                  </a:pathLst>
                </a:custGeom>
                <a:solidFill>
                  <a:schemeClr val="accent2">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24" name="Freeform 31"/>
                <p:cNvSpPr>
                  <a:spLocks noChangeArrowheads="1"/>
                </p:cNvSpPr>
                <p:nvPr/>
              </p:nvSpPr>
              <p:spPr bwMode="auto">
                <a:xfrm>
                  <a:off x="5375123" y="1027409"/>
                  <a:ext cx="74100" cy="74072"/>
                </a:xfrm>
                <a:custGeom>
                  <a:avLst/>
                  <a:gdLst>
                    <a:gd name="T0" fmla="*/ 74460 w 174"/>
                    <a:gd name="T1" fmla="*/ 37445 h 174"/>
                    <a:gd name="T2" fmla="*/ 74460 w 174"/>
                    <a:gd name="T3" fmla="*/ 37445 h 174"/>
                    <a:gd name="T4" fmla="*/ 37015 w 174"/>
                    <a:gd name="T5" fmla="*/ 74460 h 174"/>
                    <a:gd name="T6" fmla="*/ 37015 w 174"/>
                    <a:gd name="T7" fmla="*/ 74460 h 174"/>
                    <a:gd name="T8" fmla="*/ 0 w 174"/>
                    <a:gd name="T9" fmla="*/ 37445 h 174"/>
                    <a:gd name="T10" fmla="*/ 0 w 174"/>
                    <a:gd name="T11" fmla="*/ 37445 h 174"/>
                    <a:gd name="T12" fmla="*/ 37015 w 174"/>
                    <a:gd name="T13" fmla="*/ 0 h 174"/>
                    <a:gd name="T14" fmla="*/ 37015 w 174"/>
                    <a:gd name="T15" fmla="*/ 0 h 174"/>
                    <a:gd name="T16" fmla="*/ 74460 w 174"/>
                    <a:gd name="T17" fmla="*/ 37445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4">
                      <a:moveTo>
                        <a:pt x="173" y="87"/>
                      </a:moveTo>
                      <a:lnTo>
                        <a:pt x="173" y="87"/>
                      </a:lnTo>
                      <a:cubicBezTo>
                        <a:pt x="173" y="135"/>
                        <a:pt x="134" y="173"/>
                        <a:pt x="86" y="173"/>
                      </a:cubicBezTo>
                      <a:cubicBezTo>
                        <a:pt x="39" y="173"/>
                        <a:pt x="0" y="135"/>
                        <a:pt x="0" y="87"/>
                      </a:cubicBezTo>
                      <a:cubicBezTo>
                        <a:pt x="0" y="39"/>
                        <a:pt x="39" y="0"/>
                        <a:pt x="86" y="0"/>
                      </a:cubicBezTo>
                      <a:cubicBezTo>
                        <a:pt x="134" y="0"/>
                        <a:pt x="173" y="39"/>
                        <a:pt x="173" y="87"/>
                      </a:cubicBezTo>
                    </a:path>
                  </a:pathLst>
                </a:custGeom>
                <a:solidFill>
                  <a:schemeClr val="accent2">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25" name="Freeform 32"/>
                <p:cNvSpPr>
                  <a:spLocks noChangeArrowheads="1"/>
                </p:cNvSpPr>
                <p:nvPr/>
              </p:nvSpPr>
              <p:spPr bwMode="auto">
                <a:xfrm>
                  <a:off x="6584494" y="1246828"/>
                  <a:ext cx="74101" cy="75469"/>
                </a:xfrm>
                <a:custGeom>
                  <a:avLst/>
                  <a:gdLst>
                    <a:gd name="T0" fmla="*/ 74456 w 173"/>
                    <a:gd name="T1" fmla="*/ 38186 h 175"/>
                    <a:gd name="T2" fmla="*/ 74456 w 173"/>
                    <a:gd name="T3" fmla="*/ 38186 h 175"/>
                    <a:gd name="T4" fmla="*/ 36795 w 173"/>
                    <a:gd name="T5" fmla="*/ 76371 h 175"/>
                    <a:gd name="T6" fmla="*/ 36795 w 173"/>
                    <a:gd name="T7" fmla="*/ 76371 h 175"/>
                    <a:gd name="T8" fmla="*/ 0 w 173"/>
                    <a:gd name="T9" fmla="*/ 38186 h 175"/>
                    <a:gd name="T10" fmla="*/ 0 w 173"/>
                    <a:gd name="T11" fmla="*/ 38186 h 175"/>
                    <a:gd name="T12" fmla="*/ 36795 w 173"/>
                    <a:gd name="T13" fmla="*/ 0 h 175"/>
                    <a:gd name="T14" fmla="*/ 36795 w 173"/>
                    <a:gd name="T15" fmla="*/ 0 h 175"/>
                    <a:gd name="T16" fmla="*/ 74456 w 173"/>
                    <a:gd name="T17" fmla="*/ 38186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5">
                      <a:moveTo>
                        <a:pt x="172" y="87"/>
                      </a:moveTo>
                      <a:lnTo>
                        <a:pt x="172" y="87"/>
                      </a:lnTo>
                      <a:cubicBezTo>
                        <a:pt x="172" y="135"/>
                        <a:pt x="133" y="174"/>
                        <a:pt x="85" y="174"/>
                      </a:cubicBezTo>
                      <a:cubicBezTo>
                        <a:pt x="38" y="174"/>
                        <a:pt x="0" y="135"/>
                        <a:pt x="0" y="87"/>
                      </a:cubicBezTo>
                      <a:cubicBezTo>
                        <a:pt x="0" y="39"/>
                        <a:pt x="38" y="0"/>
                        <a:pt x="85" y="0"/>
                      </a:cubicBezTo>
                      <a:cubicBezTo>
                        <a:pt x="133" y="0"/>
                        <a:pt x="172" y="39"/>
                        <a:pt x="172" y="87"/>
                      </a:cubicBezTo>
                    </a:path>
                  </a:pathLst>
                </a:custGeom>
                <a:solidFill>
                  <a:schemeClr val="accent2">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26" name="Freeform 33"/>
                <p:cNvSpPr>
                  <a:spLocks noChangeArrowheads="1"/>
                </p:cNvSpPr>
                <p:nvPr/>
              </p:nvSpPr>
              <p:spPr bwMode="auto">
                <a:xfrm>
                  <a:off x="5612803" y="-326837"/>
                  <a:ext cx="75498" cy="74071"/>
                </a:xfrm>
                <a:custGeom>
                  <a:avLst/>
                  <a:gdLst>
                    <a:gd name="T0" fmla="*/ 74459 w 174"/>
                    <a:gd name="T1" fmla="*/ 36795 h 173"/>
                    <a:gd name="T2" fmla="*/ 74459 w 174"/>
                    <a:gd name="T3" fmla="*/ 36795 h 173"/>
                    <a:gd name="T4" fmla="*/ 37445 w 174"/>
                    <a:gd name="T5" fmla="*/ 74456 h 173"/>
                    <a:gd name="T6" fmla="*/ 37445 w 174"/>
                    <a:gd name="T7" fmla="*/ 74456 h 173"/>
                    <a:gd name="T8" fmla="*/ 0 w 174"/>
                    <a:gd name="T9" fmla="*/ 36795 h 173"/>
                    <a:gd name="T10" fmla="*/ 0 w 174"/>
                    <a:gd name="T11" fmla="*/ 36795 h 173"/>
                    <a:gd name="T12" fmla="*/ 37445 w 174"/>
                    <a:gd name="T13" fmla="*/ 0 h 173"/>
                    <a:gd name="T14" fmla="*/ 37445 w 174"/>
                    <a:gd name="T15" fmla="*/ 0 h 173"/>
                    <a:gd name="T16" fmla="*/ 74459 w 174"/>
                    <a:gd name="T17" fmla="*/ 36795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3">
                      <a:moveTo>
                        <a:pt x="173" y="85"/>
                      </a:moveTo>
                      <a:lnTo>
                        <a:pt x="173" y="85"/>
                      </a:lnTo>
                      <a:cubicBezTo>
                        <a:pt x="173" y="133"/>
                        <a:pt x="134" y="172"/>
                        <a:pt x="87" y="172"/>
                      </a:cubicBezTo>
                      <a:cubicBezTo>
                        <a:pt x="39" y="172"/>
                        <a:pt x="0" y="133"/>
                        <a:pt x="0" y="85"/>
                      </a:cubicBezTo>
                      <a:cubicBezTo>
                        <a:pt x="0" y="38"/>
                        <a:pt x="39" y="0"/>
                        <a:pt x="87" y="0"/>
                      </a:cubicBezTo>
                      <a:cubicBezTo>
                        <a:pt x="134" y="0"/>
                        <a:pt x="173" y="38"/>
                        <a:pt x="173" y="85"/>
                      </a:cubicBezTo>
                    </a:path>
                  </a:pathLst>
                </a:custGeom>
                <a:solidFill>
                  <a:schemeClr val="accent2">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27" name="Freeform 34"/>
                <p:cNvSpPr>
                  <a:spLocks noChangeArrowheads="1"/>
                </p:cNvSpPr>
                <p:nvPr/>
              </p:nvSpPr>
              <p:spPr bwMode="auto">
                <a:xfrm>
                  <a:off x="5319198" y="485151"/>
                  <a:ext cx="46137" cy="46120"/>
                </a:xfrm>
                <a:custGeom>
                  <a:avLst/>
                  <a:gdLst>
                    <a:gd name="T0" fmla="*/ 45651 w 106"/>
                    <a:gd name="T1" fmla="*/ 23043 h 106"/>
                    <a:gd name="T2" fmla="*/ 45651 w 106"/>
                    <a:gd name="T3" fmla="*/ 23043 h 106"/>
                    <a:gd name="T4" fmla="*/ 22608 w 106"/>
                    <a:gd name="T5" fmla="*/ 45651 h 106"/>
                    <a:gd name="T6" fmla="*/ 22608 w 106"/>
                    <a:gd name="T7" fmla="*/ 45651 h 106"/>
                    <a:gd name="T8" fmla="*/ 0 w 106"/>
                    <a:gd name="T9" fmla="*/ 23043 h 106"/>
                    <a:gd name="T10" fmla="*/ 0 w 106"/>
                    <a:gd name="T11" fmla="*/ 23043 h 106"/>
                    <a:gd name="T12" fmla="*/ 22608 w 106"/>
                    <a:gd name="T13" fmla="*/ 0 h 106"/>
                    <a:gd name="T14" fmla="*/ 22608 w 106"/>
                    <a:gd name="T15" fmla="*/ 0 h 106"/>
                    <a:gd name="T16" fmla="*/ 45651 w 106"/>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6">
                      <a:moveTo>
                        <a:pt x="105" y="53"/>
                      </a:moveTo>
                      <a:lnTo>
                        <a:pt x="105" y="53"/>
                      </a:lnTo>
                      <a:cubicBezTo>
                        <a:pt x="105" y="81"/>
                        <a:pt x="82" y="105"/>
                        <a:pt x="52" y="105"/>
                      </a:cubicBezTo>
                      <a:cubicBezTo>
                        <a:pt x="23" y="105"/>
                        <a:pt x="0" y="81"/>
                        <a:pt x="0" y="53"/>
                      </a:cubicBezTo>
                      <a:cubicBezTo>
                        <a:pt x="0" y="24"/>
                        <a:pt x="23" y="0"/>
                        <a:pt x="52" y="0"/>
                      </a:cubicBezTo>
                      <a:cubicBezTo>
                        <a:pt x="82" y="0"/>
                        <a:pt x="105" y="24"/>
                        <a:pt x="105" y="53"/>
                      </a:cubicBezTo>
                    </a:path>
                  </a:pathLst>
                </a:custGeom>
                <a:solidFill>
                  <a:schemeClr val="accent2">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28" name="Freeform 35"/>
                <p:cNvSpPr>
                  <a:spLocks noChangeArrowheads="1"/>
                </p:cNvSpPr>
                <p:nvPr/>
              </p:nvSpPr>
              <p:spPr bwMode="auto">
                <a:xfrm>
                  <a:off x="6422312" y="609536"/>
                  <a:ext cx="44740" cy="46119"/>
                </a:xfrm>
                <a:custGeom>
                  <a:avLst/>
                  <a:gdLst>
                    <a:gd name="T0" fmla="*/ 45647 w 105"/>
                    <a:gd name="T1" fmla="*/ 22824 h 105"/>
                    <a:gd name="T2" fmla="*/ 45647 w 105"/>
                    <a:gd name="T3" fmla="*/ 22824 h 105"/>
                    <a:gd name="T4" fmla="*/ 22824 w 105"/>
                    <a:gd name="T5" fmla="*/ 45647 h 105"/>
                    <a:gd name="T6" fmla="*/ 22824 w 105"/>
                    <a:gd name="T7" fmla="*/ 45647 h 105"/>
                    <a:gd name="T8" fmla="*/ 0 w 105"/>
                    <a:gd name="T9" fmla="*/ 22824 h 105"/>
                    <a:gd name="T10" fmla="*/ 0 w 105"/>
                    <a:gd name="T11" fmla="*/ 22824 h 105"/>
                    <a:gd name="T12" fmla="*/ 22824 w 105"/>
                    <a:gd name="T13" fmla="*/ 0 h 105"/>
                    <a:gd name="T14" fmla="*/ 22824 w 105"/>
                    <a:gd name="T15" fmla="*/ 0 h 105"/>
                    <a:gd name="T16" fmla="*/ 45647 w 105"/>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5">
                      <a:moveTo>
                        <a:pt x="104" y="52"/>
                      </a:moveTo>
                      <a:lnTo>
                        <a:pt x="104" y="52"/>
                      </a:lnTo>
                      <a:cubicBezTo>
                        <a:pt x="104" y="80"/>
                        <a:pt x="81" y="104"/>
                        <a:pt x="52" y="104"/>
                      </a:cubicBezTo>
                      <a:cubicBezTo>
                        <a:pt x="24" y="104"/>
                        <a:pt x="0" y="80"/>
                        <a:pt x="0" y="52"/>
                      </a:cubicBezTo>
                      <a:cubicBezTo>
                        <a:pt x="0" y="23"/>
                        <a:pt x="24" y="0"/>
                        <a:pt x="52" y="0"/>
                      </a:cubicBezTo>
                      <a:cubicBezTo>
                        <a:pt x="81" y="0"/>
                        <a:pt x="104" y="23"/>
                        <a:pt x="104" y="52"/>
                      </a:cubicBezTo>
                    </a:path>
                  </a:pathLst>
                </a:custGeom>
                <a:solidFill>
                  <a:schemeClr val="accent2">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29" name="Freeform 36"/>
                <p:cNvSpPr>
                  <a:spLocks noChangeArrowheads="1"/>
                </p:cNvSpPr>
                <p:nvPr/>
              </p:nvSpPr>
              <p:spPr bwMode="auto">
                <a:xfrm>
                  <a:off x="5495361" y="1176949"/>
                  <a:ext cx="46137" cy="46119"/>
                </a:xfrm>
                <a:custGeom>
                  <a:avLst/>
                  <a:gdLst>
                    <a:gd name="T0" fmla="*/ 45647 w 105"/>
                    <a:gd name="T1" fmla="*/ 22397 h 107"/>
                    <a:gd name="T2" fmla="*/ 45647 w 105"/>
                    <a:gd name="T3" fmla="*/ 22397 h 107"/>
                    <a:gd name="T4" fmla="*/ 22824 w 105"/>
                    <a:gd name="T5" fmla="*/ 45655 h 107"/>
                    <a:gd name="T6" fmla="*/ 22824 w 105"/>
                    <a:gd name="T7" fmla="*/ 45655 h 107"/>
                    <a:gd name="T8" fmla="*/ 0 w 105"/>
                    <a:gd name="T9" fmla="*/ 22397 h 107"/>
                    <a:gd name="T10" fmla="*/ 0 w 105"/>
                    <a:gd name="T11" fmla="*/ 22397 h 107"/>
                    <a:gd name="T12" fmla="*/ 22824 w 105"/>
                    <a:gd name="T13" fmla="*/ 0 h 107"/>
                    <a:gd name="T14" fmla="*/ 22824 w 105"/>
                    <a:gd name="T15" fmla="*/ 0 h 107"/>
                    <a:gd name="T16" fmla="*/ 45647 w 105"/>
                    <a:gd name="T17" fmla="*/ 22397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7">
                      <a:moveTo>
                        <a:pt x="104" y="52"/>
                      </a:moveTo>
                      <a:lnTo>
                        <a:pt x="104" y="52"/>
                      </a:lnTo>
                      <a:cubicBezTo>
                        <a:pt x="104" y="82"/>
                        <a:pt x="82" y="106"/>
                        <a:pt x="52" y="106"/>
                      </a:cubicBezTo>
                      <a:cubicBezTo>
                        <a:pt x="24" y="106"/>
                        <a:pt x="0" y="82"/>
                        <a:pt x="0" y="52"/>
                      </a:cubicBezTo>
                      <a:cubicBezTo>
                        <a:pt x="0" y="24"/>
                        <a:pt x="24" y="0"/>
                        <a:pt x="52" y="0"/>
                      </a:cubicBezTo>
                      <a:cubicBezTo>
                        <a:pt x="82" y="0"/>
                        <a:pt x="104" y="24"/>
                        <a:pt x="104" y="52"/>
                      </a:cubicBezTo>
                    </a:path>
                  </a:pathLst>
                </a:custGeom>
                <a:solidFill>
                  <a:schemeClr val="accent2">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30" name="Freeform 37"/>
                <p:cNvSpPr>
                  <a:spLocks noChangeArrowheads="1"/>
                </p:cNvSpPr>
                <p:nvPr/>
              </p:nvSpPr>
              <p:spPr bwMode="auto">
                <a:xfrm>
                  <a:off x="7286350" y="880664"/>
                  <a:ext cx="46137" cy="46119"/>
                </a:xfrm>
                <a:custGeom>
                  <a:avLst/>
                  <a:gdLst>
                    <a:gd name="T0" fmla="*/ 45647 w 105"/>
                    <a:gd name="T1" fmla="*/ 23043 h 106"/>
                    <a:gd name="T2" fmla="*/ 45647 w 105"/>
                    <a:gd name="T3" fmla="*/ 23043 h 106"/>
                    <a:gd name="T4" fmla="*/ 22824 w 105"/>
                    <a:gd name="T5" fmla="*/ 45651 h 106"/>
                    <a:gd name="T6" fmla="*/ 22824 w 105"/>
                    <a:gd name="T7" fmla="*/ 45651 h 106"/>
                    <a:gd name="T8" fmla="*/ 0 w 105"/>
                    <a:gd name="T9" fmla="*/ 23043 h 106"/>
                    <a:gd name="T10" fmla="*/ 0 w 105"/>
                    <a:gd name="T11" fmla="*/ 23043 h 106"/>
                    <a:gd name="T12" fmla="*/ 22824 w 105"/>
                    <a:gd name="T13" fmla="*/ 0 h 106"/>
                    <a:gd name="T14" fmla="*/ 22824 w 105"/>
                    <a:gd name="T15" fmla="*/ 0 h 106"/>
                    <a:gd name="T16" fmla="*/ 45647 w 105"/>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3"/>
                      </a:moveTo>
                      <a:lnTo>
                        <a:pt x="104" y="53"/>
                      </a:lnTo>
                      <a:cubicBezTo>
                        <a:pt x="104" y="82"/>
                        <a:pt x="82" y="105"/>
                        <a:pt x="52" y="105"/>
                      </a:cubicBezTo>
                      <a:cubicBezTo>
                        <a:pt x="24" y="105"/>
                        <a:pt x="0" y="82"/>
                        <a:pt x="0" y="53"/>
                      </a:cubicBezTo>
                      <a:cubicBezTo>
                        <a:pt x="0" y="24"/>
                        <a:pt x="24" y="0"/>
                        <a:pt x="52" y="0"/>
                      </a:cubicBezTo>
                      <a:cubicBezTo>
                        <a:pt x="82" y="0"/>
                        <a:pt x="104" y="24"/>
                        <a:pt x="104" y="53"/>
                      </a:cubicBezTo>
                    </a:path>
                  </a:pathLst>
                </a:custGeom>
                <a:solidFill>
                  <a:schemeClr val="accent2">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31" name="Freeform 38"/>
                <p:cNvSpPr>
                  <a:spLocks noChangeArrowheads="1"/>
                </p:cNvSpPr>
                <p:nvPr/>
              </p:nvSpPr>
              <p:spPr bwMode="auto">
                <a:xfrm>
                  <a:off x="6275510" y="230794"/>
                  <a:ext cx="1280676" cy="550643"/>
                </a:xfrm>
                <a:custGeom>
                  <a:avLst/>
                  <a:gdLst>
                    <a:gd name="T0" fmla="*/ 1143282 w 2943"/>
                    <a:gd name="T1" fmla="*/ 275339 h 1267"/>
                    <a:gd name="T2" fmla="*/ 866057 w 2943"/>
                    <a:gd name="T3" fmla="*/ 275339 h 1267"/>
                    <a:gd name="T4" fmla="*/ 866057 w 2943"/>
                    <a:gd name="T5" fmla="*/ 275339 h 1267"/>
                    <a:gd name="T6" fmla="*/ 1004017 w 2943"/>
                    <a:gd name="T7" fmla="*/ 137452 h 1267"/>
                    <a:gd name="T8" fmla="*/ 1004017 w 2943"/>
                    <a:gd name="T9" fmla="*/ 137452 h 1267"/>
                    <a:gd name="T10" fmla="*/ 866057 w 2943"/>
                    <a:gd name="T11" fmla="*/ 0 h 1267"/>
                    <a:gd name="T12" fmla="*/ 137525 w 2943"/>
                    <a:gd name="T13" fmla="*/ 0 h 1267"/>
                    <a:gd name="T14" fmla="*/ 137525 w 2943"/>
                    <a:gd name="T15" fmla="*/ 0 h 1267"/>
                    <a:gd name="T16" fmla="*/ 0 w 2943"/>
                    <a:gd name="T17" fmla="*/ 137452 h 1267"/>
                    <a:gd name="T18" fmla="*/ 0 w 2943"/>
                    <a:gd name="T19" fmla="*/ 137452 h 1267"/>
                    <a:gd name="T20" fmla="*/ 137525 w 2943"/>
                    <a:gd name="T21" fmla="*/ 275339 h 1267"/>
                    <a:gd name="T22" fmla="*/ 414750 w 2943"/>
                    <a:gd name="T23" fmla="*/ 275339 h 1267"/>
                    <a:gd name="T24" fmla="*/ 414750 w 2943"/>
                    <a:gd name="T25" fmla="*/ 275339 h 1267"/>
                    <a:gd name="T26" fmla="*/ 277225 w 2943"/>
                    <a:gd name="T27" fmla="*/ 412790 h 1267"/>
                    <a:gd name="T28" fmla="*/ 277225 w 2943"/>
                    <a:gd name="T29" fmla="*/ 412790 h 1267"/>
                    <a:gd name="T30" fmla="*/ 414750 w 2943"/>
                    <a:gd name="T31" fmla="*/ 550677 h 1267"/>
                    <a:gd name="T32" fmla="*/ 1143282 w 2943"/>
                    <a:gd name="T33" fmla="*/ 550677 h 1267"/>
                    <a:gd name="T34" fmla="*/ 1143282 w 2943"/>
                    <a:gd name="T35" fmla="*/ 550677 h 1267"/>
                    <a:gd name="T36" fmla="*/ 1280372 w 2943"/>
                    <a:gd name="T37" fmla="*/ 412790 h 1267"/>
                    <a:gd name="T38" fmla="*/ 1280372 w 2943"/>
                    <a:gd name="T39" fmla="*/ 412790 h 1267"/>
                    <a:gd name="T40" fmla="*/ 1143282 w 2943"/>
                    <a:gd name="T41" fmla="*/ 275339 h 12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43" h="1267">
                      <a:moveTo>
                        <a:pt x="2627" y="633"/>
                      </a:moveTo>
                      <a:lnTo>
                        <a:pt x="1990" y="633"/>
                      </a:lnTo>
                      <a:cubicBezTo>
                        <a:pt x="2165" y="633"/>
                        <a:pt x="2307" y="491"/>
                        <a:pt x="2307" y="316"/>
                      </a:cubicBezTo>
                      <a:cubicBezTo>
                        <a:pt x="2307" y="141"/>
                        <a:pt x="2165" y="0"/>
                        <a:pt x="1990" y="0"/>
                      </a:cubicBezTo>
                      <a:lnTo>
                        <a:pt x="316" y="0"/>
                      </a:lnTo>
                      <a:cubicBezTo>
                        <a:pt x="142" y="0"/>
                        <a:pt x="0" y="141"/>
                        <a:pt x="0" y="316"/>
                      </a:cubicBezTo>
                      <a:cubicBezTo>
                        <a:pt x="0" y="491"/>
                        <a:pt x="142" y="633"/>
                        <a:pt x="316" y="633"/>
                      </a:cubicBezTo>
                      <a:lnTo>
                        <a:pt x="953" y="633"/>
                      </a:lnTo>
                      <a:cubicBezTo>
                        <a:pt x="778" y="633"/>
                        <a:pt x="637" y="774"/>
                        <a:pt x="637" y="949"/>
                      </a:cubicBezTo>
                      <a:cubicBezTo>
                        <a:pt x="637" y="1123"/>
                        <a:pt x="778" y="1266"/>
                        <a:pt x="953" y="1266"/>
                      </a:cubicBezTo>
                      <a:lnTo>
                        <a:pt x="2627" y="1266"/>
                      </a:lnTo>
                      <a:cubicBezTo>
                        <a:pt x="2801" y="1266"/>
                        <a:pt x="2942" y="1123"/>
                        <a:pt x="2942" y="949"/>
                      </a:cubicBezTo>
                      <a:cubicBezTo>
                        <a:pt x="2942" y="774"/>
                        <a:pt x="2801" y="633"/>
                        <a:pt x="2627" y="633"/>
                      </a:cubicBezTo>
                    </a:path>
                  </a:pathLst>
                </a:custGeom>
                <a:solidFill>
                  <a:schemeClr val="accent2">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32" name="Freeform 39"/>
                <p:cNvSpPr>
                  <a:spLocks noChangeArrowheads="1"/>
                </p:cNvSpPr>
                <p:nvPr/>
              </p:nvSpPr>
              <p:spPr bwMode="auto">
                <a:xfrm>
                  <a:off x="5586238" y="1276176"/>
                  <a:ext cx="617968" cy="261346"/>
                </a:xfrm>
                <a:custGeom>
                  <a:avLst/>
                  <a:gdLst>
                    <a:gd name="T0" fmla="*/ 487254 w 1420"/>
                    <a:gd name="T1" fmla="*/ 260719 h 600"/>
                    <a:gd name="T2" fmla="*/ 130196 w 1420"/>
                    <a:gd name="T3" fmla="*/ 260719 h 600"/>
                    <a:gd name="T4" fmla="*/ 130196 w 1420"/>
                    <a:gd name="T5" fmla="*/ 260719 h 600"/>
                    <a:gd name="T6" fmla="*/ 0 w 1420"/>
                    <a:gd name="T7" fmla="*/ 130577 h 600"/>
                    <a:gd name="T8" fmla="*/ 0 w 1420"/>
                    <a:gd name="T9" fmla="*/ 130577 h 600"/>
                    <a:gd name="T10" fmla="*/ 130196 w 1420"/>
                    <a:gd name="T11" fmla="*/ 0 h 600"/>
                    <a:gd name="T12" fmla="*/ 487254 w 1420"/>
                    <a:gd name="T13" fmla="*/ 0 h 600"/>
                    <a:gd name="T14" fmla="*/ 487254 w 1420"/>
                    <a:gd name="T15" fmla="*/ 0 h 600"/>
                    <a:gd name="T16" fmla="*/ 617886 w 1420"/>
                    <a:gd name="T17" fmla="*/ 130577 h 600"/>
                    <a:gd name="T18" fmla="*/ 617886 w 1420"/>
                    <a:gd name="T19" fmla="*/ 130577 h 600"/>
                    <a:gd name="T20" fmla="*/ 487254 w 1420"/>
                    <a:gd name="T21" fmla="*/ 260719 h 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20" h="600">
                      <a:moveTo>
                        <a:pt x="1119" y="599"/>
                      </a:moveTo>
                      <a:lnTo>
                        <a:pt x="299" y="599"/>
                      </a:lnTo>
                      <a:cubicBezTo>
                        <a:pt x="133" y="599"/>
                        <a:pt x="0" y="465"/>
                        <a:pt x="0" y="300"/>
                      </a:cubicBezTo>
                      <a:cubicBezTo>
                        <a:pt x="0" y="134"/>
                        <a:pt x="133" y="0"/>
                        <a:pt x="299" y="0"/>
                      </a:cubicBezTo>
                      <a:lnTo>
                        <a:pt x="1119" y="0"/>
                      </a:lnTo>
                      <a:cubicBezTo>
                        <a:pt x="1284" y="0"/>
                        <a:pt x="1419" y="134"/>
                        <a:pt x="1419" y="300"/>
                      </a:cubicBezTo>
                      <a:cubicBezTo>
                        <a:pt x="1419" y="465"/>
                        <a:pt x="1284" y="599"/>
                        <a:pt x="1119" y="599"/>
                      </a:cubicBezTo>
                    </a:path>
                  </a:pathLst>
                </a:custGeom>
                <a:solidFill>
                  <a:schemeClr val="accent2">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grpSp>
          <p:grpSp>
            <p:nvGrpSpPr>
              <p:cNvPr id="13391" name="Group 2"/>
              <p:cNvGrpSpPr>
                <a:grpSpLocks/>
              </p:cNvGrpSpPr>
              <p:nvPr/>
            </p:nvGrpSpPr>
            <p:grpSpPr bwMode="auto">
              <a:xfrm>
                <a:off x="-145121" y="4607798"/>
                <a:ext cx="2404749" cy="2417448"/>
                <a:chOff x="7988241" y="5080416"/>
                <a:chExt cx="2406074" cy="2417594"/>
              </a:xfrm>
            </p:grpSpPr>
            <p:sp>
              <p:nvSpPr>
                <p:cNvPr id="13418" name="Freeform 66"/>
                <p:cNvSpPr>
                  <a:spLocks noChangeArrowheads="1"/>
                </p:cNvSpPr>
                <p:nvPr/>
              </p:nvSpPr>
              <p:spPr bwMode="auto">
                <a:xfrm>
                  <a:off x="8533592" y="5210994"/>
                  <a:ext cx="1860723" cy="2106514"/>
                </a:xfrm>
                <a:custGeom>
                  <a:avLst/>
                  <a:gdLst>
                    <a:gd name="T0" fmla="*/ 447746669 w 4271"/>
                    <a:gd name="T1" fmla="*/ 382986749 h 4839"/>
                    <a:gd name="T2" fmla="*/ 452681438 w 4271"/>
                    <a:gd name="T3" fmla="*/ 382797385 h 4839"/>
                    <a:gd name="T4" fmla="*/ 406558967 w 4271"/>
                    <a:gd name="T5" fmla="*/ 332199714 h 4839"/>
                    <a:gd name="T6" fmla="*/ 452681438 w 4271"/>
                    <a:gd name="T7" fmla="*/ 281791842 h 4839"/>
                    <a:gd name="T8" fmla="*/ 447746669 w 4271"/>
                    <a:gd name="T9" fmla="*/ 281602478 h 4839"/>
                    <a:gd name="T10" fmla="*/ 492350522 w 4271"/>
                    <a:gd name="T11" fmla="*/ 281602478 h 4839"/>
                    <a:gd name="T12" fmla="*/ 562957326 w 4271"/>
                    <a:gd name="T13" fmla="*/ 211296514 h 4839"/>
                    <a:gd name="T14" fmla="*/ 627110634 w 4271"/>
                    <a:gd name="T15" fmla="*/ 140801239 h 4839"/>
                    <a:gd name="T16" fmla="*/ 697527923 w 4271"/>
                    <a:gd name="T17" fmla="*/ 70495302 h 4839"/>
                    <a:gd name="T18" fmla="*/ 627110634 w 4271"/>
                    <a:gd name="T19" fmla="*/ 0 h 4839"/>
                    <a:gd name="T20" fmla="*/ 347909842 w 4271"/>
                    <a:gd name="T21" fmla="*/ 0 h 4839"/>
                    <a:gd name="T22" fmla="*/ 277303038 w 4271"/>
                    <a:gd name="T23" fmla="*/ 70495302 h 4839"/>
                    <a:gd name="T24" fmla="*/ 213339190 w 4271"/>
                    <a:gd name="T25" fmla="*/ 140801239 h 4839"/>
                    <a:gd name="T26" fmla="*/ 142921901 w 4271"/>
                    <a:gd name="T27" fmla="*/ 211296514 h 4839"/>
                    <a:gd name="T28" fmla="*/ 213339190 w 4271"/>
                    <a:gd name="T29" fmla="*/ 281602478 h 4839"/>
                    <a:gd name="T30" fmla="*/ 249781254 w 4271"/>
                    <a:gd name="T31" fmla="*/ 281602478 h 4839"/>
                    <a:gd name="T32" fmla="*/ 300459031 w 4271"/>
                    <a:gd name="T33" fmla="*/ 332199714 h 4839"/>
                    <a:gd name="T34" fmla="*/ 115021089 w 4271"/>
                    <a:gd name="T35" fmla="*/ 382986749 h 4839"/>
                    <a:gd name="T36" fmla="*/ 44413809 w 4271"/>
                    <a:gd name="T37" fmla="*/ 453292659 h 4839"/>
                    <a:gd name="T38" fmla="*/ 115021089 w 4271"/>
                    <a:gd name="T39" fmla="*/ 523788043 h 4839"/>
                    <a:gd name="T40" fmla="*/ 198724396 w 4271"/>
                    <a:gd name="T41" fmla="*/ 523788043 h 4839"/>
                    <a:gd name="T42" fmla="*/ 196446743 w 4271"/>
                    <a:gd name="T43" fmla="*/ 523788043 h 4839"/>
                    <a:gd name="T44" fmla="*/ 249781254 w 4271"/>
                    <a:gd name="T45" fmla="*/ 579312665 h 4839"/>
                    <a:gd name="T46" fmla="*/ 196446743 w 4271"/>
                    <a:gd name="T47" fmla="*/ 635026651 h 4839"/>
                    <a:gd name="T48" fmla="*/ 70606830 w 4271"/>
                    <a:gd name="T49" fmla="*/ 635216015 h 4839"/>
                    <a:gd name="T50" fmla="*/ 0 w 4271"/>
                    <a:gd name="T51" fmla="*/ 705521925 h 4839"/>
                    <a:gd name="T52" fmla="*/ 70606830 w 4271"/>
                    <a:gd name="T53" fmla="*/ 775827835 h 4839"/>
                    <a:gd name="T54" fmla="*/ 158106543 w 4271"/>
                    <a:gd name="T55" fmla="*/ 775827835 h 4839"/>
                    <a:gd name="T56" fmla="*/ 87499277 w 4271"/>
                    <a:gd name="T57" fmla="*/ 846133310 h 4839"/>
                    <a:gd name="T58" fmla="*/ 479064069 w 4271"/>
                    <a:gd name="T59" fmla="*/ 916818167 h 4839"/>
                    <a:gd name="T60" fmla="*/ 549481358 w 4271"/>
                    <a:gd name="T61" fmla="*/ 846133310 h 4839"/>
                    <a:gd name="T62" fmla="*/ 479064069 w 4271"/>
                    <a:gd name="T63" fmla="*/ 775827835 h 4839"/>
                    <a:gd name="T64" fmla="*/ 391754224 w 4271"/>
                    <a:gd name="T65" fmla="*/ 775827835 h 4839"/>
                    <a:gd name="T66" fmla="*/ 462171622 w 4271"/>
                    <a:gd name="T67" fmla="*/ 705521925 h 4839"/>
                    <a:gd name="T68" fmla="*/ 577382170 w 4271"/>
                    <a:gd name="T69" fmla="*/ 635216015 h 4839"/>
                    <a:gd name="T70" fmla="*/ 506775367 w 4271"/>
                    <a:gd name="T71" fmla="*/ 705521925 h 4839"/>
                    <a:gd name="T72" fmla="*/ 577382170 w 4271"/>
                    <a:gd name="T73" fmla="*/ 775827835 h 4839"/>
                    <a:gd name="T74" fmla="*/ 696579046 w 4271"/>
                    <a:gd name="T75" fmla="*/ 775827835 h 4839"/>
                    <a:gd name="T76" fmla="*/ 767185849 w 4271"/>
                    <a:gd name="T77" fmla="*/ 705521925 h 4839"/>
                    <a:gd name="T78" fmla="*/ 614204079 w 4271"/>
                    <a:gd name="T79" fmla="*/ 635216015 h 4839"/>
                    <a:gd name="T80" fmla="*/ 670386038 w 4271"/>
                    <a:gd name="T81" fmla="*/ 579312665 h 4839"/>
                    <a:gd name="T82" fmla="*/ 614204079 w 4271"/>
                    <a:gd name="T83" fmla="*/ 523788043 h 4839"/>
                    <a:gd name="T84" fmla="*/ 740043965 w 4271"/>
                    <a:gd name="T85" fmla="*/ 523788043 h 4839"/>
                    <a:gd name="T86" fmla="*/ 810460818 w 4271"/>
                    <a:gd name="T87" fmla="*/ 453292659 h 48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71"/>
                    <a:gd name="T133" fmla="*/ 0 h 4839"/>
                    <a:gd name="T134" fmla="*/ 4271 w 4271"/>
                    <a:gd name="T135" fmla="*/ 4839 h 48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71" h="4839">
                      <a:moveTo>
                        <a:pt x="3899" y="2021"/>
                      </a:moveTo>
                      <a:lnTo>
                        <a:pt x="2359" y="2021"/>
                      </a:lnTo>
                      <a:cubicBezTo>
                        <a:pt x="2367" y="2021"/>
                        <a:pt x="2375" y="2020"/>
                        <a:pt x="2385" y="2020"/>
                      </a:cubicBezTo>
                      <a:cubicBezTo>
                        <a:pt x="2249" y="2007"/>
                        <a:pt x="2142" y="1893"/>
                        <a:pt x="2142" y="1753"/>
                      </a:cubicBezTo>
                      <a:cubicBezTo>
                        <a:pt x="2142" y="1614"/>
                        <a:pt x="2249" y="1500"/>
                        <a:pt x="2385" y="1487"/>
                      </a:cubicBezTo>
                      <a:cubicBezTo>
                        <a:pt x="2375" y="1487"/>
                        <a:pt x="2367" y="1486"/>
                        <a:pt x="2359" y="1486"/>
                      </a:cubicBezTo>
                      <a:lnTo>
                        <a:pt x="2594" y="1486"/>
                      </a:lnTo>
                      <a:cubicBezTo>
                        <a:pt x="2800" y="1486"/>
                        <a:pt x="2966" y="1320"/>
                        <a:pt x="2966" y="1115"/>
                      </a:cubicBezTo>
                      <a:cubicBezTo>
                        <a:pt x="2966" y="910"/>
                        <a:pt x="2800" y="743"/>
                        <a:pt x="2594" y="743"/>
                      </a:cubicBezTo>
                      <a:lnTo>
                        <a:pt x="3304" y="743"/>
                      </a:lnTo>
                      <a:cubicBezTo>
                        <a:pt x="3508" y="743"/>
                        <a:pt x="3675" y="577"/>
                        <a:pt x="3675" y="372"/>
                      </a:cubicBezTo>
                      <a:cubicBezTo>
                        <a:pt x="3675" y="167"/>
                        <a:pt x="3508" y="0"/>
                        <a:pt x="3304" y="0"/>
                      </a:cubicBezTo>
                      <a:lnTo>
                        <a:pt x="1833" y="0"/>
                      </a:lnTo>
                      <a:cubicBezTo>
                        <a:pt x="1627" y="0"/>
                        <a:pt x="1461" y="167"/>
                        <a:pt x="1461" y="372"/>
                      </a:cubicBezTo>
                      <a:cubicBezTo>
                        <a:pt x="1461" y="577"/>
                        <a:pt x="1627" y="743"/>
                        <a:pt x="1833" y="743"/>
                      </a:cubicBezTo>
                      <a:lnTo>
                        <a:pt x="1124" y="743"/>
                      </a:lnTo>
                      <a:cubicBezTo>
                        <a:pt x="919" y="743"/>
                        <a:pt x="753" y="910"/>
                        <a:pt x="753" y="1115"/>
                      </a:cubicBezTo>
                      <a:cubicBezTo>
                        <a:pt x="753" y="1320"/>
                        <a:pt x="919" y="1486"/>
                        <a:pt x="1124" y="1486"/>
                      </a:cubicBezTo>
                      <a:lnTo>
                        <a:pt x="1316" y="1486"/>
                      </a:lnTo>
                      <a:cubicBezTo>
                        <a:pt x="1464" y="1486"/>
                        <a:pt x="1583" y="1605"/>
                        <a:pt x="1583" y="1753"/>
                      </a:cubicBezTo>
                      <a:cubicBezTo>
                        <a:pt x="1583" y="1901"/>
                        <a:pt x="1464" y="2021"/>
                        <a:pt x="1316" y="2021"/>
                      </a:cubicBezTo>
                      <a:lnTo>
                        <a:pt x="606" y="2021"/>
                      </a:lnTo>
                      <a:cubicBezTo>
                        <a:pt x="401" y="2021"/>
                        <a:pt x="234" y="2187"/>
                        <a:pt x="234" y="2392"/>
                      </a:cubicBezTo>
                      <a:cubicBezTo>
                        <a:pt x="234" y="2597"/>
                        <a:pt x="401" y="2764"/>
                        <a:pt x="606" y="2764"/>
                      </a:cubicBezTo>
                      <a:lnTo>
                        <a:pt x="1047" y="2764"/>
                      </a:lnTo>
                      <a:cubicBezTo>
                        <a:pt x="1043" y="2764"/>
                        <a:pt x="1039" y="2764"/>
                        <a:pt x="1035" y="2764"/>
                      </a:cubicBezTo>
                      <a:cubicBezTo>
                        <a:pt x="1190" y="2771"/>
                        <a:pt x="1316" y="2900"/>
                        <a:pt x="1316" y="3057"/>
                      </a:cubicBezTo>
                      <a:cubicBezTo>
                        <a:pt x="1316" y="3216"/>
                        <a:pt x="1190" y="3345"/>
                        <a:pt x="1035" y="3351"/>
                      </a:cubicBezTo>
                      <a:cubicBezTo>
                        <a:pt x="1039" y="3351"/>
                        <a:pt x="1043" y="3352"/>
                        <a:pt x="1047" y="3352"/>
                      </a:cubicBezTo>
                      <a:lnTo>
                        <a:pt x="372" y="3352"/>
                      </a:lnTo>
                      <a:cubicBezTo>
                        <a:pt x="167" y="3352"/>
                        <a:pt x="0" y="3517"/>
                        <a:pt x="0" y="3723"/>
                      </a:cubicBezTo>
                      <a:cubicBezTo>
                        <a:pt x="0" y="3928"/>
                        <a:pt x="167" y="4094"/>
                        <a:pt x="372" y="4094"/>
                      </a:cubicBezTo>
                      <a:lnTo>
                        <a:pt x="833" y="4094"/>
                      </a:lnTo>
                      <a:cubicBezTo>
                        <a:pt x="627" y="4094"/>
                        <a:pt x="461" y="4260"/>
                        <a:pt x="461" y="4465"/>
                      </a:cubicBezTo>
                      <a:cubicBezTo>
                        <a:pt x="461" y="4672"/>
                        <a:pt x="627" y="4838"/>
                        <a:pt x="833" y="4838"/>
                      </a:cubicBezTo>
                      <a:lnTo>
                        <a:pt x="2524" y="4838"/>
                      </a:lnTo>
                      <a:cubicBezTo>
                        <a:pt x="2729" y="4838"/>
                        <a:pt x="2895" y="4672"/>
                        <a:pt x="2895" y="4465"/>
                      </a:cubicBezTo>
                      <a:cubicBezTo>
                        <a:pt x="2895" y="4260"/>
                        <a:pt x="2729" y="4094"/>
                        <a:pt x="2524" y="4094"/>
                      </a:cubicBezTo>
                      <a:lnTo>
                        <a:pt x="2064" y="4094"/>
                      </a:lnTo>
                      <a:cubicBezTo>
                        <a:pt x="2269" y="4094"/>
                        <a:pt x="2435" y="3928"/>
                        <a:pt x="2435" y="3723"/>
                      </a:cubicBezTo>
                      <a:cubicBezTo>
                        <a:pt x="2435" y="3517"/>
                        <a:pt x="2269" y="3352"/>
                        <a:pt x="2064" y="3352"/>
                      </a:cubicBezTo>
                      <a:lnTo>
                        <a:pt x="3042" y="3352"/>
                      </a:lnTo>
                      <a:cubicBezTo>
                        <a:pt x="2836" y="3352"/>
                        <a:pt x="2670" y="3517"/>
                        <a:pt x="2670" y="3723"/>
                      </a:cubicBezTo>
                      <a:cubicBezTo>
                        <a:pt x="2670" y="3928"/>
                        <a:pt x="2836" y="4094"/>
                        <a:pt x="3042" y="4094"/>
                      </a:cubicBezTo>
                      <a:lnTo>
                        <a:pt x="3670" y="4094"/>
                      </a:lnTo>
                      <a:cubicBezTo>
                        <a:pt x="3876" y="4094"/>
                        <a:pt x="4042" y="3928"/>
                        <a:pt x="4042" y="3723"/>
                      </a:cubicBezTo>
                      <a:cubicBezTo>
                        <a:pt x="4042" y="3517"/>
                        <a:pt x="3876" y="3352"/>
                        <a:pt x="3670" y="3352"/>
                      </a:cubicBezTo>
                      <a:lnTo>
                        <a:pt x="3236" y="3352"/>
                      </a:lnTo>
                      <a:cubicBezTo>
                        <a:pt x="3399" y="3352"/>
                        <a:pt x="3532" y="3220"/>
                        <a:pt x="3532" y="3057"/>
                      </a:cubicBezTo>
                      <a:cubicBezTo>
                        <a:pt x="3532" y="2895"/>
                        <a:pt x="3399" y="2764"/>
                        <a:pt x="3236" y="2764"/>
                      </a:cubicBezTo>
                      <a:lnTo>
                        <a:pt x="3899" y="2764"/>
                      </a:lnTo>
                      <a:cubicBezTo>
                        <a:pt x="4104" y="2764"/>
                        <a:pt x="4270" y="2597"/>
                        <a:pt x="4270" y="2392"/>
                      </a:cubicBezTo>
                      <a:cubicBezTo>
                        <a:pt x="4270" y="2187"/>
                        <a:pt x="4104" y="2021"/>
                        <a:pt x="3899" y="2021"/>
                      </a:cubicBezTo>
                    </a:path>
                  </a:pathLst>
                </a:custGeom>
                <a:solidFill>
                  <a:schemeClr val="accent1"/>
                </a:solidFill>
                <a:ln w="9525">
                  <a:noFill/>
                  <a:round/>
                  <a:headEnd/>
                  <a:tailEnd/>
                </a:ln>
              </p:spPr>
              <p:txBody>
                <a:bodyPr wrap="none" anchor="ctr"/>
                <a:lstStyle/>
                <a:p>
                  <a:endParaRPr lang="en-US"/>
                </a:p>
              </p:txBody>
            </p:sp>
            <p:sp>
              <p:nvSpPr>
                <p:cNvPr id="13419" name="Freeform 67"/>
                <p:cNvSpPr>
                  <a:spLocks noChangeArrowheads="1"/>
                </p:cNvSpPr>
                <p:nvPr/>
              </p:nvSpPr>
              <p:spPr bwMode="auto">
                <a:xfrm>
                  <a:off x="7988241" y="6090468"/>
                  <a:ext cx="514627" cy="324522"/>
                </a:xfrm>
                <a:custGeom>
                  <a:avLst/>
                  <a:gdLst>
                    <a:gd name="T0" fmla="*/ 153425072 w 1181"/>
                    <a:gd name="T1" fmla="*/ 0 h 744"/>
                    <a:gd name="T2" fmla="*/ 70446377 w 1181"/>
                    <a:gd name="T3" fmla="*/ 0 h 744"/>
                    <a:gd name="T4" fmla="*/ 70446377 w 1181"/>
                    <a:gd name="T5" fmla="*/ 0 h 744"/>
                    <a:gd name="T6" fmla="*/ 0 w 1181"/>
                    <a:gd name="T7" fmla="*/ 70585720 h 744"/>
                    <a:gd name="T8" fmla="*/ 0 w 1181"/>
                    <a:gd name="T9" fmla="*/ 70585720 h 744"/>
                    <a:gd name="T10" fmla="*/ 70446377 w 1181"/>
                    <a:gd name="T11" fmla="*/ 141361617 h 744"/>
                    <a:gd name="T12" fmla="*/ 153425072 w 1181"/>
                    <a:gd name="T13" fmla="*/ 141361617 h 744"/>
                    <a:gd name="T14" fmla="*/ 153425072 w 1181"/>
                    <a:gd name="T15" fmla="*/ 141361617 h 744"/>
                    <a:gd name="T16" fmla="*/ 224061411 w 1181"/>
                    <a:gd name="T17" fmla="*/ 70585720 h 744"/>
                    <a:gd name="T18" fmla="*/ 224061411 w 1181"/>
                    <a:gd name="T19" fmla="*/ 70585720 h 744"/>
                    <a:gd name="T20" fmla="*/ 153425072 w 1181"/>
                    <a:gd name="T21" fmla="*/ 0 h 7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1"/>
                    <a:gd name="T34" fmla="*/ 0 h 744"/>
                    <a:gd name="T35" fmla="*/ 1181 w 1181"/>
                    <a:gd name="T36" fmla="*/ 744 h 7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1" h="744">
                      <a:moveTo>
                        <a:pt x="808" y="0"/>
                      </a:moveTo>
                      <a:lnTo>
                        <a:pt x="371" y="0"/>
                      </a:lnTo>
                      <a:cubicBezTo>
                        <a:pt x="166" y="0"/>
                        <a:pt x="0" y="166"/>
                        <a:pt x="0" y="371"/>
                      </a:cubicBezTo>
                      <a:cubicBezTo>
                        <a:pt x="0" y="576"/>
                        <a:pt x="166" y="743"/>
                        <a:pt x="371" y="743"/>
                      </a:cubicBezTo>
                      <a:lnTo>
                        <a:pt x="808" y="743"/>
                      </a:lnTo>
                      <a:cubicBezTo>
                        <a:pt x="1013" y="743"/>
                        <a:pt x="1180" y="576"/>
                        <a:pt x="1180" y="371"/>
                      </a:cubicBezTo>
                      <a:cubicBezTo>
                        <a:pt x="1180" y="166"/>
                        <a:pt x="1013" y="0"/>
                        <a:pt x="808" y="0"/>
                      </a:cubicBezTo>
                    </a:path>
                  </a:pathLst>
                </a:custGeom>
                <a:solidFill>
                  <a:schemeClr val="accent1"/>
                </a:solidFill>
                <a:ln w="9525">
                  <a:noFill/>
                  <a:round/>
                  <a:headEnd/>
                  <a:tailEnd/>
                </a:ln>
              </p:spPr>
              <p:txBody>
                <a:bodyPr wrap="none" anchor="ctr"/>
                <a:lstStyle/>
                <a:p>
                  <a:endParaRPr lang="en-US"/>
                </a:p>
              </p:txBody>
            </p:sp>
            <p:sp>
              <p:nvSpPr>
                <p:cNvPr id="95" name="Freeform 68"/>
                <p:cNvSpPr>
                  <a:spLocks noChangeArrowheads="1"/>
                </p:cNvSpPr>
                <p:nvPr/>
              </p:nvSpPr>
              <p:spPr bwMode="auto">
                <a:xfrm>
                  <a:off x="8533623" y="7098152"/>
                  <a:ext cx="76920" cy="76882"/>
                </a:xfrm>
                <a:custGeom>
                  <a:avLst/>
                  <a:gdLst>
                    <a:gd name="T0" fmla="*/ 76371 w 175"/>
                    <a:gd name="T1" fmla="*/ 38186 h 175"/>
                    <a:gd name="T2" fmla="*/ 76371 w 175"/>
                    <a:gd name="T3" fmla="*/ 38186 h 175"/>
                    <a:gd name="T4" fmla="*/ 38186 w 175"/>
                    <a:gd name="T5" fmla="*/ 76371 h 175"/>
                    <a:gd name="T6" fmla="*/ 38186 w 175"/>
                    <a:gd name="T7" fmla="*/ 76371 h 175"/>
                    <a:gd name="T8" fmla="*/ 0 w 175"/>
                    <a:gd name="T9" fmla="*/ 38186 h 175"/>
                    <a:gd name="T10" fmla="*/ 0 w 175"/>
                    <a:gd name="T11" fmla="*/ 38186 h 175"/>
                    <a:gd name="T12" fmla="*/ 38186 w 175"/>
                    <a:gd name="T13" fmla="*/ 0 h 175"/>
                    <a:gd name="T14" fmla="*/ 38186 w 175"/>
                    <a:gd name="T15" fmla="*/ 0 h 175"/>
                    <a:gd name="T16" fmla="*/ 76371 w 175"/>
                    <a:gd name="T17" fmla="*/ 38186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5" h="175">
                      <a:moveTo>
                        <a:pt x="174" y="87"/>
                      </a:moveTo>
                      <a:lnTo>
                        <a:pt x="174" y="87"/>
                      </a:lnTo>
                      <a:cubicBezTo>
                        <a:pt x="174" y="136"/>
                        <a:pt x="135" y="174"/>
                        <a:pt x="87" y="174"/>
                      </a:cubicBezTo>
                      <a:cubicBezTo>
                        <a:pt x="39" y="174"/>
                        <a:pt x="0" y="136"/>
                        <a:pt x="0" y="87"/>
                      </a:cubicBezTo>
                      <a:cubicBezTo>
                        <a:pt x="0" y="39"/>
                        <a:pt x="39" y="0"/>
                        <a:pt x="87" y="0"/>
                      </a:cubicBezTo>
                      <a:cubicBezTo>
                        <a:pt x="135" y="0"/>
                        <a:pt x="174" y="39"/>
                        <a:pt x="174" y="87"/>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96" name="Freeform 69"/>
                <p:cNvSpPr>
                  <a:spLocks noChangeArrowheads="1"/>
                </p:cNvSpPr>
                <p:nvPr/>
              </p:nvSpPr>
              <p:spPr bwMode="auto">
                <a:xfrm>
                  <a:off x="9809098" y="5922558"/>
                  <a:ext cx="74123" cy="74086"/>
                </a:xfrm>
                <a:custGeom>
                  <a:avLst/>
                  <a:gdLst>
                    <a:gd name="T0" fmla="*/ 74457 w 173"/>
                    <a:gd name="T1" fmla="*/ 36795 h 173"/>
                    <a:gd name="T2" fmla="*/ 74457 w 173"/>
                    <a:gd name="T3" fmla="*/ 36795 h 173"/>
                    <a:gd name="T4" fmla="*/ 36796 w 173"/>
                    <a:gd name="T5" fmla="*/ 74456 h 173"/>
                    <a:gd name="T6" fmla="*/ 36796 w 173"/>
                    <a:gd name="T7" fmla="*/ 74456 h 173"/>
                    <a:gd name="T8" fmla="*/ 0 w 173"/>
                    <a:gd name="T9" fmla="*/ 36795 h 173"/>
                    <a:gd name="T10" fmla="*/ 0 w 173"/>
                    <a:gd name="T11" fmla="*/ 36795 h 173"/>
                    <a:gd name="T12" fmla="*/ 36796 w 173"/>
                    <a:gd name="T13" fmla="*/ 0 h 173"/>
                    <a:gd name="T14" fmla="*/ 36796 w 173"/>
                    <a:gd name="T15" fmla="*/ 0 h 173"/>
                    <a:gd name="T16" fmla="*/ 74457 w 173"/>
                    <a:gd name="T17" fmla="*/ 36795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3">
                      <a:moveTo>
                        <a:pt x="172" y="85"/>
                      </a:moveTo>
                      <a:lnTo>
                        <a:pt x="172" y="85"/>
                      </a:lnTo>
                      <a:cubicBezTo>
                        <a:pt x="172" y="134"/>
                        <a:pt x="133" y="172"/>
                        <a:pt x="85" y="172"/>
                      </a:cubicBezTo>
                      <a:cubicBezTo>
                        <a:pt x="38" y="172"/>
                        <a:pt x="0" y="134"/>
                        <a:pt x="0" y="85"/>
                      </a:cubicBezTo>
                      <a:cubicBezTo>
                        <a:pt x="0" y="38"/>
                        <a:pt x="38" y="0"/>
                        <a:pt x="85" y="0"/>
                      </a:cubicBezTo>
                      <a:cubicBezTo>
                        <a:pt x="133" y="0"/>
                        <a:pt x="172" y="38"/>
                        <a:pt x="172" y="85"/>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97" name="Freeform 70"/>
                <p:cNvSpPr>
                  <a:spLocks noChangeArrowheads="1"/>
                </p:cNvSpPr>
                <p:nvPr/>
              </p:nvSpPr>
              <p:spPr bwMode="auto">
                <a:xfrm>
                  <a:off x="9588128" y="6413204"/>
                  <a:ext cx="74123" cy="75484"/>
                </a:xfrm>
                <a:custGeom>
                  <a:avLst/>
                  <a:gdLst>
                    <a:gd name="T0" fmla="*/ 74456 w 173"/>
                    <a:gd name="T1" fmla="*/ 37015 h 174"/>
                    <a:gd name="T2" fmla="*/ 74456 w 173"/>
                    <a:gd name="T3" fmla="*/ 37015 h 174"/>
                    <a:gd name="T4" fmla="*/ 37661 w 173"/>
                    <a:gd name="T5" fmla="*/ 74460 h 174"/>
                    <a:gd name="T6" fmla="*/ 37661 w 173"/>
                    <a:gd name="T7" fmla="*/ 74460 h 174"/>
                    <a:gd name="T8" fmla="*/ 0 w 173"/>
                    <a:gd name="T9" fmla="*/ 37015 h 174"/>
                    <a:gd name="T10" fmla="*/ 0 w 173"/>
                    <a:gd name="T11" fmla="*/ 37015 h 174"/>
                    <a:gd name="T12" fmla="*/ 37661 w 173"/>
                    <a:gd name="T13" fmla="*/ 0 h 174"/>
                    <a:gd name="T14" fmla="*/ 37661 w 173"/>
                    <a:gd name="T15" fmla="*/ 0 h 174"/>
                    <a:gd name="T16" fmla="*/ 74456 w 173"/>
                    <a:gd name="T17" fmla="*/ 37015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4">
                      <a:moveTo>
                        <a:pt x="172" y="86"/>
                      </a:moveTo>
                      <a:lnTo>
                        <a:pt x="172" y="86"/>
                      </a:lnTo>
                      <a:cubicBezTo>
                        <a:pt x="172" y="134"/>
                        <a:pt x="134" y="173"/>
                        <a:pt x="87" y="173"/>
                      </a:cubicBezTo>
                      <a:cubicBezTo>
                        <a:pt x="39" y="173"/>
                        <a:pt x="0" y="134"/>
                        <a:pt x="0" y="86"/>
                      </a:cubicBezTo>
                      <a:cubicBezTo>
                        <a:pt x="0" y="38"/>
                        <a:pt x="39" y="0"/>
                        <a:pt x="87" y="0"/>
                      </a:cubicBezTo>
                      <a:cubicBezTo>
                        <a:pt x="134" y="0"/>
                        <a:pt x="172" y="38"/>
                        <a:pt x="172" y="86"/>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98" name="Freeform 71"/>
                <p:cNvSpPr>
                  <a:spLocks noChangeArrowheads="1"/>
                </p:cNvSpPr>
                <p:nvPr/>
              </p:nvSpPr>
              <p:spPr bwMode="auto">
                <a:xfrm>
                  <a:off x="10052446" y="7421056"/>
                  <a:ext cx="75522" cy="75484"/>
                </a:xfrm>
                <a:custGeom>
                  <a:avLst/>
                  <a:gdLst>
                    <a:gd name="T0" fmla="*/ 74457 w 173"/>
                    <a:gd name="T1" fmla="*/ 36795 h 173"/>
                    <a:gd name="T2" fmla="*/ 74457 w 173"/>
                    <a:gd name="T3" fmla="*/ 36795 h 173"/>
                    <a:gd name="T4" fmla="*/ 36796 w 173"/>
                    <a:gd name="T5" fmla="*/ 74456 h 173"/>
                    <a:gd name="T6" fmla="*/ 36796 w 173"/>
                    <a:gd name="T7" fmla="*/ 74456 h 173"/>
                    <a:gd name="T8" fmla="*/ 0 w 173"/>
                    <a:gd name="T9" fmla="*/ 36795 h 173"/>
                    <a:gd name="T10" fmla="*/ 0 w 173"/>
                    <a:gd name="T11" fmla="*/ 36795 h 173"/>
                    <a:gd name="T12" fmla="*/ 36796 w 173"/>
                    <a:gd name="T13" fmla="*/ 0 h 173"/>
                    <a:gd name="T14" fmla="*/ 36796 w 173"/>
                    <a:gd name="T15" fmla="*/ 0 h 173"/>
                    <a:gd name="T16" fmla="*/ 74457 w 173"/>
                    <a:gd name="T17" fmla="*/ 36795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3">
                      <a:moveTo>
                        <a:pt x="172" y="85"/>
                      </a:moveTo>
                      <a:lnTo>
                        <a:pt x="172" y="85"/>
                      </a:lnTo>
                      <a:cubicBezTo>
                        <a:pt x="172" y="134"/>
                        <a:pt x="133" y="172"/>
                        <a:pt x="85" y="172"/>
                      </a:cubicBezTo>
                      <a:cubicBezTo>
                        <a:pt x="38" y="172"/>
                        <a:pt x="0" y="134"/>
                        <a:pt x="0" y="85"/>
                      </a:cubicBezTo>
                      <a:cubicBezTo>
                        <a:pt x="0" y="39"/>
                        <a:pt x="38" y="0"/>
                        <a:pt x="85" y="0"/>
                      </a:cubicBezTo>
                      <a:cubicBezTo>
                        <a:pt x="133" y="0"/>
                        <a:pt x="172" y="39"/>
                        <a:pt x="172" y="85"/>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99" name="Freeform 72"/>
                <p:cNvSpPr>
                  <a:spLocks noChangeArrowheads="1"/>
                </p:cNvSpPr>
                <p:nvPr/>
              </p:nvSpPr>
              <p:spPr bwMode="auto">
                <a:xfrm>
                  <a:off x="8309856" y="6211913"/>
                  <a:ext cx="74123" cy="74087"/>
                </a:xfrm>
                <a:custGeom>
                  <a:avLst/>
                  <a:gdLst>
                    <a:gd name="T0" fmla="*/ 74460 w 174"/>
                    <a:gd name="T1" fmla="*/ 36796 h 173"/>
                    <a:gd name="T2" fmla="*/ 74460 w 174"/>
                    <a:gd name="T3" fmla="*/ 36796 h 173"/>
                    <a:gd name="T4" fmla="*/ 37445 w 174"/>
                    <a:gd name="T5" fmla="*/ 74457 h 173"/>
                    <a:gd name="T6" fmla="*/ 37445 w 174"/>
                    <a:gd name="T7" fmla="*/ 74457 h 173"/>
                    <a:gd name="T8" fmla="*/ 0 w 174"/>
                    <a:gd name="T9" fmla="*/ 36796 h 173"/>
                    <a:gd name="T10" fmla="*/ 0 w 174"/>
                    <a:gd name="T11" fmla="*/ 36796 h 173"/>
                    <a:gd name="T12" fmla="*/ 37445 w 174"/>
                    <a:gd name="T13" fmla="*/ 0 h 173"/>
                    <a:gd name="T14" fmla="*/ 37445 w 174"/>
                    <a:gd name="T15" fmla="*/ 0 h 173"/>
                    <a:gd name="T16" fmla="*/ 74460 w 174"/>
                    <a:gd name="T17" fmla="*/ 36796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3">
                      <a:moveTo>
                        <a:pt x="173" y="85"/>
                      </a:moveTo>
                      <a:lnTo>
                        <a:pt x="173" y="85"/>
                      </a:lnTo>
                      <a:cubicBezTo>
                        <a:pt x="173" y="133"/>
                        <a:pt x="135" y="172"/>
                        <a:pt x="87" y="172"/>
                      </a:cubicBezTo>
                      <a:cubicBezTo>
                        <a:pt x="39" y="172"/>
                        <a:pt x="0" y="133"/>
                        <a:pt x="0" y="85"/>
                      </a:cubicBezTo>
                      <a:cubicBezTo>
                        <a:pt x="0" y="38"/>
                        <a:pt x="39" y="0"/>
                        <a:pt x="87" y="0"/>
                      </a:cubicBezTo>
                      <a:cubicBezTo>
                        <a:pt x="135" y="0"/>
                        <a:pt x="173" y="38"/>
                        <a:pt x="173" y="85"/>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00" name="Freeform 73"/>
                <p:cNvSpPr>
                  <a:spLocks noChangeArrowheads="1"/>
                </p:cNvSpPr>
                <p:nvPr/>
              </p:nvSpPr>
              <p:spPr bwMode="auto">
                <a:xfrm>
                  <a:off x="9272056" y="5290728"/>
                  <a:ext cx="75522" cy="76881"/>
                </a:xfrm>
                <a:custGeom>
                  <a:avLst/>
                  <a:gdLst>
                    <a:gd name="T0" fmla="*/ 74457 w 173"/>
                    <a:gd name="T1" fmla="*/ 38186 h 175"/>
                    <a:gd name="T2" fmla="*/ 74457 w 173"/>
                    <a:gd name="T3" fmla="*/ 38186 h 175"/>
                    <a:gd name="T4" fmla="*/ 37229 w 173"/>
                    <a:gd name="T5" fmla="*/ 76371 h 175"/>
                    <a:gd name="T6" fmla="*/ 37229 w 173"/>
                    <a:gd name="T7" fmla="*/ 76371 h 175"/>
                    <a:gd name="T8" fmla="*/ 0 w 173"/>
                    <a:gd name="T9" fmla="*/ 38186 h 175"/>
                    <a:gd name="T10" fmla="*/ 0 w 173"/>
                    <a:gd name="T11" fmla="*/ 38186 h 175"/>
                    <a:gd name="T12" fmla="*/ 37229 w 173"/>
                    <a:gd name="T13" fmla="*/ 0 h 175"/>
                    <a:gd name="T14" fmla="*/ 37229 w 173"/>
                    <a:gd name="T15" fmla="*/ 0 h 175"/>
                    <a:gd name="T16" fmla="*/ 74457 w 173"/>
                    <a:gd name="T17" fmla="*/ 38186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5">
                      <a:moveTo>
                        <a:pt x="172" y="87"/>
                      </a:moveTo>
                      <a:lnTo>
                        <a:pt x="172" y="87"/>
                      </a:lnTo>
                      <a:cubicBezTo>
                        <a:pt x="172" y="134"/>
                        <a:pt x="134" y="174"/>
                        <a:pt x="86" y="174"/>
                      </a:cubicBezTo>
                      <a:cubicBezTo>
                        <a:pt x="39" y="174"/>
                        <a:pt x="0" y="134"/>
                        <a:pt x="0" y="87"/>
                      </a:cubicBezTo>
                      <a:cubicBezTo>
                        <a:pt x="0" y="39"/>
                        <a:pt x="39" y="0"/>
                        <a:pt x="86" y="0"/>
                      </a:cubicBezTo>
                      <a:cubicBezTo>
                        <a:pt x="134" y="0"/>
                        <a:pt x="172" y="39"/>
                        <a:pt x="172" y="87"/>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01" name="Freeform 74"/>
                <p:cNvSpPr>
                  <a:spLocks noChangeArrowheads="1"/>
                </p:cNvSpPr>
                <p:nvPr/>
              </p:nvSpPr>
              <p:spPr bwMode="auto">
                <a:xfrm>
                  <a:off x="8466493" y="6954173"/>
                  <a:ext cx="46152" cy="46129"/>
                </a:xfrm>
                <a:custGeom>
                  <a:avLst/>
                  <a:gdLst>
                    <a:gd name="T0" fmla="*/ 45647 w 105"/>
                    <a:gd name="T1" fmla="*/ 23043 h 106"/>
                    <a:gd name="T2" fmla="*/ 45647 w 105"/>
                    <a:gd name="T3" fmla="*/ 23043 h 106"/>
                    <a:gd name="T4" fmla="*/ 22824 w 105"/>
                    <a:gd name="T5" fmla="*/ 45651 h 106"/>
                    <a:gd name="T6" fmla="*/ 22824 w 105"/>
                    <a:gd name="T7" fmla="*/ 45651 h 106"/>
                    <a:gd name="T8" fmla="*/ 0 w 105"/>
                    <a:gd name="T9" fmla="*/ 23043 h 106"/>
                    <a:gd name="T10" fmla="*/ 0 w 105"/>
                    <a:gd name="T11" fmla="*/ 23043 h 106"/>
                    <a:gd name="T12" fmla="*/ 22824 w 105"/>
                    <a:gd name="T13" fmla="*/ 0 h 106"/>
                    <a:gd name="T14" fmla="*/ 22824 w 105"/>
                    <a:gd name="T15" fmla="*/ 0 h 106"/>
                    <a:gd name="T16" fmla="*/ 45647 w 105"/>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3"/>
                      </a:moveTo>
                      <a:lnTo>
                        <a:pt x="104" y="53"/>
                      </a:lnTo>
                      <a:cubicBezTo>
                        <a:pt x="104" y="82"/>
                        <a:pt x="80" y="105"/>
                        <a:pt x="52" y="105"/>
                      </a:cubicBezTo>
                      <a:cubicBezTo>
                        <a:pt x="24" y="105"/>
                        <a:pt x="0" y="82"/>
                        <a:pt x="0" y="53"/>
                      </a:cubicBezTo>
                      <a:cubicBezTo>
                        <a:pt x="0" y="24"/>
                        <a:pt x="24" y="0"/>
                        <a:pt x="52" y="0"/>
                      </a:cubicBezTo>
                      <a:cubicBezTo>
                        <a:pt x="80" y="0"/>
                        <a:pt x="104" y="24"/>
                        <a:pt x="104" y="53"/>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02" name="Freeform 75"/>
                <p:cNvSpPr>
                  <a:spLocks noChangeArrowheads="1"/>
                </p:cNvSpPr>
                <p:nvPr/>
              </p:nvSpPr>
              <p:spPr bwMode="auto">
                <a:xfrm>
                  <a:off x="8486073" y="5958902"/>
                  <a:ext cx="46152" cy="46129"/>
                </a:xfrm>
                <a:custGeom>
                  <a:avLst/>
                  <a:gdLst>
                    <a:gd name="T0" fmla="*/ 45647 w 105"/>
                    <a:gd name="T1" fmla="*/ 23043 h 106"/>
                    <a:gd name="T2" fmla="*/ 45647 w 105"/>
                    <a:gd name="T3" fmla="*/ 23043 h 106"/>
                    <a:gd name="T4" fmla="*/ 22824 w 105"/>
                    <a:gd name="T5" fmla="*/ 45651 h 106"/>
                    <a:gd name="T6" fmla="*/ 22824 w 105"/>
                    <a:gd name="T7" fmla="*/ 45651 h 106"/>
                    <a:gd name="T8" fmla="*/ 0 w 105"/>
                    <a:gd name="T9" fmla="*/ 23043 h 106"/>
                    <a:gd name="T10" fmla="*/ 0 w 105"/>
                    <a:gd name="T11" fmla="*/ 23043 h 106"/>
                    <a:gd name="T12" fmla="*/ 22824 w 105"/>
                    <a:gd name="T13" fmla="*/ 0 h 106"/>
                    <a:gd name="T14" fmla="*/ 22824 w 105"/>
                    <a:gd name="T15" fmla="*/ 0 h 106"/>
                    <a:gd name="T16" fmla="*/ 45647 w 105"/>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3"/>
                      </a:moveTo>
                      <a:lnTo>
                        <a:pt x="104" y="53"/>
                      </a:lnTo>
                      <a:cubicBezTo>
                        <a:pt x="104" y="83"/>
                        <a:pt x="82" y="105"/>
                        <a:pt x="52" y="105"/>
                      </a:cubicBezTo>
                      <a:cubicBezTo>
                        <a:pt x="24" y="105"/>
                        <a:pt x="0" y="83"/>
                        <a:pt x="0" y="53"/>
                      </a:cubicBezTo>
                      <a:cubicBezTo>
                        <a:pt x="0" y="24"/>
                        <a:pt x="24" y="0"/>
                        <a:pt x="52" y="0"/>
                      </a:cubicBezTo>
                      <a:cubicBezTo>
                        <a:pt x="82" y="0"/>
                        <a:pt x="104" y="24"/>
                        <a:pt x="104" y="53"/>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03" name="Freeform 76"/>
                <p:cNvSpPr>
                  <a:spLocks noChangeArrowheads="1"/>
                </p:cNvSpPr>
                <p:nvPr/>
              </p:nvSpPr>
              <p:spPr bwMode="auto">
                <a:xfrm>
                  <a:off x="9326599" y="6263634"/>
                  <a:ext cx="46153" cy="46129"/>
                </a:xfrm>
                <a:custGeom>
                  <a:avLst/>
                  <a:gdLst>
                    <a:gd name="T0" fmla="*/ 45647 w 105"/>
                    <a:gd name="T1" fmla="*/ 22824 h 105"/>
                    <a:gd name="T2" fmla="*/ 45647 w 105"/>
                    <a:gd name="T3" fmla="*/ 22824 h 105"/>
                    <a:gd name="T4" fmla="*/ 22824 w 105"/>
                    <a:gd name="T5" fmla="*/ 45647 h 105"/>
                    <a:gd name="T6" fmla="*/ 22824 w 105"/>
                    <a:gd name="T7" fmla="*/ 45647 h 105"/>
                    <a:gd name="T8" fmla="*/ 0 w 105"/>
                    <a:gd name="T9" fmla="*/ 22824 h 105"/>
                    <a:gd name="T10" fmla="*/ 0 w 105"/>
                    <a:gd name="T11" fmla="*/ 22824 h 105"/>
                    <a:gd name="T12" fmla="*/ 22824 w 105"/>
                    <a:gd name="T13" fmla="*/ 0 h 105"/>
                    <a:gd name="T14" fmla="*/ 22824 w 105"/>
                    <a:gd name="T15" fmla="*/ 0 h 105"/>
                    <a:gd name="T16" fmla="*/ 45647 w 105"/>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5">
                      <a:moveTo>
                        <a:pt x="104" y="52"/>
                      </a:moveTo>
                      <a:lnTo>
                        <a:pt x="104" y="52"/>
                      </a:lnTo>
                      <a:cubicBezTo>
                        <a:pt x="104" y="82"/>
                        <a:pt x="81" y="104"/>
                        <a:pt x="52" y="104"/>
                      </a:cubicBezTo>
                      <a:cubicBezTo>
                        <a:pt x="23" y="104"/>
                        <a:pt x="0" y="82"/>
                        <a:pt x="0" y="52"/>
                      </a:cubicBezTo>
                      <a:cubicBezTo>
                        <a:pt x="0" y="23"/>
                        <a:pt x="23" y="0"/>
                        <a:pt x="52" y="0"/>
                      </a:cubicBezTo>
                      <a:cubicBezTo>
                        <a:pt x="81" y="0"/>
                        <a:pt x="104" y="23"/>
                        <a:pt x="104" y="52"/>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04" name="Freeform 77"/>
                <p:cNvSpPr>
                  <a:spLocks noChangeArrowheads="1"/>
                </p:cNvSpPr>
                <p:nvPr/>
              </p:nvSpPr>
              <p:spPr bwMode="auto">
                <a:xfrm>
                  <a:off x="10196497" y="6522236"/>
                  <a:ext cx="46152" cy="46130"/>
                </a:xfrm>
                <a:custGeom>
                  <a:avLst/>
                  <a:gdLst>
                    <a:gd name="T0" fmla="*/ 45647 w 105"/>
                    <a:gd name="T1" fmla="*/ 23043 h 106"/>
                    <a:gd name="T2" fmla="*/ 45647 w 105"/>
                    <a:gd name="T3" fmla="*/ 23043 h 106"/>
                    <a:gd name="T4" fmla="*/ 22824 w 105"/>
                    <a:gd name="T5" fmla="*/ 45651 h 106"/>
                    <a:gd name="T6" fmla="*/ 22824 w 105"/>
                    <a:gd name="T7" fmla="*/ 45651 h 106"/>
                    <a:gd name="T8" fmla="*/ 0 w 105"/>
                    <a:gd name="T9" fmla="*/ 23043 h 106"/>
                    <a:gd name="T10" fmla="*/ 0 w 105"/>
                    <a:gd name="T11" fmla="*/ 23043 h 106"/>
                    <a:gd name="T12" fmla="*/ 22824 w 105"/>
                    <a:gd name="T13" fmla="*/ 0 h 106"/>
                    <a:gd name="T14" fmla="*/ 22824 w 105"/>
                    <a:gd name="T15" fmla="*/ 0 h 106"/>
                    <a:gd name="T16" fmla="*/ 45647 w 105"/>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3"/>
                      </a:moveTo>
                      <a:lnTo>
                        <a:pt x="104" y="53"/>
                      </a:lnTo>
                      <a:cubicBezTo>
                        <a:pt x="104" y="81"/>
                        <a:pt x="81" y="105"/>
                        <a:pt x="52" y="105"/>
                      </a:cubicBezTo>
                      <a:cubicBezTo>
                        <a:pt x="22" y="105"/>
                        <a:pt x="0" y="81"/>
                        <a:pt x="0" y="53"/>
                      </a:cubicBezTo>
                      <a:cubicBezTo>
                        <a:pt x="0" y="23"/>
                        <a:pt x="22" y="0"/>
                        <a:pt x="52" y="0"/>
                      </a:cubicBezTo>
                      <a:cubicBezTo>
                        <a:pt x="81" y="0"/>
                        <a:pt x="104" y="23"/>
                        <a:pt x="104" y="53"/>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05" name="Freeform 78"/>
                <p:cNvSpPr>
                  <a:spLocks noChangeArrowheads="1"/>
                </p:cNvSpPr>
                <p:nvPr/>
              </p:nvSpPr>
              <p:spPr bwMode="auto">
                <a:xfrm>
                  <a:off x="9497222" y="7196001"/>
                  <a:ext cx="46153" cy="46130"/>
                </a:xfrm>
                <a:custGeom>
                  <a:avLst/>
                  <a:gdLst>
                    <a:gd name="T0" fmla="*/ 45647 w 105"/>
                    <a:gd name="T1" fmla="*/ 23043 h 106"/>
                    <a:gd name="T2" fmla="*/ 45647 w 105"/>
                    <a:gd name="T3" fmla="*/ 23043 h 106"/>
                    <a:gd name="T4" fmla="*/ 22824 w 105"/>
                    <a:gd name="T5" fmla="*/ 45651 h 106"/>
                    <a:gd name="T6" fmla="*/ 22824 w 105"/>
                    <a:gd name="T7" fmla="*/ 45651 h 106"/>
                    <a:gd name="T8" fmla="*/ 0 w 105"/>
                    <a:gd name="T9" fmla="*/ 23043 h 106"/>
                    <a:gd name="T10" fmla="*/ 0 w 105"/>
                    <a:gd name="T11" fmla="*/ 23043 h 106"/>
                    <a:gd name="T12" fmla="*/ 22824 w 105"/>
                    <a:gd name="T13" fmla="*/ 0 h 106"/>
                    <a:gd name="T14" fmla="*/ 22824 w 105"/>
                    <a:gd name="T15" fmla="*/ 0 h 106"/>
                    <a:gd name="T16" fmla="*/ 45647 w 105"/>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3"/>
                      </a:moveTo>
                      <a:lnTo>
                        <a:pt x="104" y="53"/>
                      </a:lnTo>
                      <a:cubicBezTo>
                        <a:pt x="104" y="81"/>
                        <a:pt x="80" y="105"/>
                        <a:pt x="52" y="105"/>
                      </a:cubicBezTo>
                      <a:cubicBezTo>
                        <a:pt x="23" y="105"/>
                        <a:pt x="0" y="81"/>
                        <a:pt x="0" y="53"/>
                      </a:cubicBezTo>
                      <a:cubicBezTo>
                        <a:pt x="0" y="24"/>
                        <a:pt x="23" y="0"/>
                        <a:pt x="52" y="0"/>
                      </a:cubicBezTo>
                      <a:cubicBezTo>
                        <a:pt x="80" y="0"/>
                        <a:pt x="104" y="24"/>
                        <a:pt x="104" y="53"/>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06" name="Freeform 79"/>
                <p:cNvSpPr>
                  <a:spLocks noChangeArrowheads="1"/>
                </p:cNvSpPr>
                <p:nvPr/>
              </p:nvSpPr>
              <p:spPr bwMode="auto">
                <a:xfrm>
                  <a:off x="10007692" y="6005031"/>
                  <a:ext cx="46153" cy="46130"/>
                </a:xfrm>
                <a:custGeom>
                  <a:avLst/>
                  <a:gdLst>
                    <a:gd name="T0" fmla="*/ 45651 w 106"/>
                    <a:gd name="T1" fmla="*/ 22828 h 107"/>
                    <a:gd name="T2" fmla="*/ 45651 w 106"/>
                    <a:gd name="T3" fmla="*/ 22828 h 107"/>
                    <a:gd name="T4" fmla="*/ 22608 w 106"/>
                    <a:gd name="T5" fmla="*/ 45655 h 107"/>
                    <a:gd name="T6" fmla="*/ 22608 w 106"/>
                    <a:gd name="T7" fmla="*/ 45655 h 107"/>
                    <a:gd name="T8" fmla="*/ 0 w 106"/>
                    <a:gd name="T9" fmla="*/ 22828 h 107"/>
                    <a:gd name="T10" fmla="*/ 0 w 106"/>
                    <a:gd name="T11" fmla="*/ 22828 h 107"/>
                    <a:gd name="T12" fmla="*/ 22608 w 106"/>
                    <a:gd name="T13" fmla="*/ 0 h 107"/>
                    <a:gd name="T14" fmla="*/ 22608 w 106"/>
                    <a:gd name="T15" fmla="*/ 0 h 107"/>
                    <a:gd name="T16" fmla="*/ 45651 w 106"/>
                    <a:gd name="T17" fmla="*/ 22828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7">
                      <a:moveTo>
                        <a:pt x="105" y="53"/>
                      </a:moveTo>
                      <a:lnTo>
                        <a:pt x="105" y="53"/>
                      </a:lnTo>
                      <a:cubicBezTo>
                        <a:pt x="105" y="82"/>
                        <a:pt x="81" y="106"/>
                        <a:pt x="52" y="106"/>
                      </a:cubicBezTo>
                      <a:cubicBezTo>
                        <a:pt x="23" y="106"/>
                        <a:pt x="0" y="82"/>
                        <a:pt x="0" y="53"/>
                      </a:cubicBezTo>
                      <a:cubicBezTo>
                        <a:pt x="0" y="23"/>
                        <a:pt x="23" y="0"/>
                        <a:pt x="52" y="0"/>
                      </a:cubicBezTo>
                      <a:cubicBezTo>
                        <a:pt x="81" y="0"/>
                        <a:pt x="105" y="23"/>
                        <a:pt x="105" y="53"/>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07" name="Freeform 80"/>
                <p:cNvSpPr>
                  <a:spLocks noChangeArrowheads="1"/>
                </p:cNvSpPr>
                <p:nvPr/>
              </p:nvSpPr>
              <p:spPr bwMode="auto">
                <a:xfrm>
                  <a:off x="9067868" y="5596857"/>
                  <a:ext cx="46152" cy="46130"/>
                </a:xfrm>
                <a:custGeom>
                  <a:avLst/>
                  <a:gdLst>
                    <a:gd name="T0" fmla="*/ 45647 w 105"/>
                    <a:gd name="T1" fmla="*/ 23043 h 106"/>
                    <a:gd name="T2" fmla="*/ 45647 w 105"/>
                    <a:gd name="T3" fmla="*/ 23043 h 106"/>
                    <a:gd name="T4" fmla="*/ 22824 w 105"/>
                    <a:gd name="T5" fmla="*/ 45651 h 106"/>
                    <a:gd name="T6" fmla="*/ 22824 w 105"/>
                    <a:gd name="T7" fmla="*/ 45651 h 106"/>
                    <a:gd name="T8" fmla="*/ 0 w 105"/>
                    <a:gd name="T9" fmla="*/ 23043 h 106"/>
                    <a:gd name="T10" fmla="*/ 0 w 105"/>
                    <a:gd name="T11" fmla="*/ 23043 h 106"/>
                    <a:gd name="T12" fmla="*/ 22824 w 105"/>
                    <a:gd name="T13" fmla="*/ 0 h 106"/>
                    <a:gd name="T14" fmla="*/ 22824 w 105"/>
                    <a:gd name="T15" fmla="*/ 0 h 106"/>
                    <a:gd name="T16" fmla="*/ 45647 w 105"/>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3"/>
                      </a:moveTo>
                      <a:lnTo>
                        <a:pt x="104" y="53"/>
                      </a:lnTo>
                      <a:cubicBezTo>
                        <a:pt x="104" y="81"/>
                        <a:pt x="81" y="105"/>
                        <a:pt x="52" y="105"/>
                      </a:cubicBezTo>
                      <a:cubicBezTo>
                        <a:pt x="22" y="105"/>
                        <a:pt x="0" y="81"/>
                        <a:pt x="0" y="53"/>
                      </a:cubicBezTo>
                      <a:cubicBezTo>
                        <a:pt x="0" y="24"/>
                        <a:pt x="22" y="0"/>
                        <a:pt x="52" y="0"/>
                      </a:cubicBezTo>
                      <a:cubicBezTo>
                        <a:pt x="81" y="0"/>
                        <a:pt x="104" y="24"/>
                        <a:pt x="104" y="53"/>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08" name="Freeform 81"/>
                <p:cNvSpPr>
                  <a:spLocks noChangeArrowheads="1"/>
                </p:cNvSpPr>
                <p:nvPr/>
              </p:nvSpPr>
              <p:spPr bwMode="auto">
                <a:xfrm>
                  <a:off x="10217474" y="5266964"/>
                  <a:ext cx="46153" cy="46130"/>
                </a:xfrm>
                <a:custGeom>
                  <a:avLst/>
                  <a:gdLst>
                    <a:gd name="T0" fmla="*/ 45647 w 105"/>
                    <a:gd name="T1" fmla="*/ 22608 h 106"/>
                    <a:gd name="T2" fmla="*/ 45647 w 105"/>
                    <a:gd name="T3" fmla="*/ 22608 h 106"/>
                    <a:gd name="T4" fmla="*/ 22824 w 105"/>
                    <a:gd name="T5" fmla="*/ 45651 h 106"/>
                    <a:gd name="T6" fmla="*/ 22824 w 105"/>
                    <a:gd name="T7" fmla="*/ 45651 h 106"/>
                    <a:gd name="T8" fmla="*/ 0 w 105"/>
                    <a:gd name="T9" fmla="*/ 22608 h 106"/>
                    <a:gd name="T10" fmla="*/ 0 w 105"/>
                    <a:gd name="T11" fmla="*/ 22608 h 106"/>
                    <a:gd name="T12" fmla="*/ 22824 w 105"/>
                    <a:gd name="T13" fmla="*/ 0 h 106"/>
                    <a:gd name="T14" fmla="*/ 22824 w 105"/>
                    <a:gd name="T15" fmla="*/ 0 h 106"/>
                    <a:gd name="T16" fmla="*/ 45647 w 105"/>
                    <a:gd name="T17" fmla="*/ 22608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2"/>
                      </a:moveTo>
                      <a:lnTo>
                        <a:pt x="104" y="52"/>
                      </a:lnTo>
                      <a:cubicBezTo>
                        <a:pt x="104" y="81"/>
                        <a:pt x="81" y="105"/>
                        <a:pt x="52" y="105"/>
                      </a:cubicBezTo>
                      <a:cubicBezTo>
                        <a:pt x="24" y="105"/>
                        <a:pt x="0" y="81"/>
                        <a:pt x="0" y="52"/>
                      </a:cubicBezTo>
                      <a:cubicBezTo>
                        <a:pt x="0" y="24"/>
                        <a:pt x="24" y="0"/>
                        <a:pt x="52" y="0"/>
                      </a:cubicBezTo>
                      <a:cubicBezTo>
                        <a:pt x="81" y="0"/>
                        <a:pt x="104" y="24"/>
                        <a:pt x="104" y="52"/>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09" name="Freeform 82"/>
                <p:cNvSpPr>
                  <a:spLocks noChangeArrowheads="1"/>
                </p:cNvSpPr>
                <p:nvPr/>
              </p:nvSpPr>
              <p:spPr bwMode="auto">
                <a:xfrm>
                  <a:off x="8990948" y="6766861"/>
                  <a:ext cx="46153" cy="46129"/>
                </a:xfrm>
                <a:custGeom>
                  <a:avLst/>
                  <a:gdLst>
                    <a:gd name="T0" fmla="*/ 45647 w 105"/>
                    <a:gd name="T1" fmla="*/ 22608 h 106"/>
                    <a:gd name="T2" fmla="*/ 45647 w 105"/>
                    <a:gd name="T3" fmla="*/ 22608 h 106"/>
                    <a:gd name="T4" fmla="*/ 22824 w 105"/>
                    <a:gd name="T5" fmla="*/ 45651 h 106"/>
                    <a:gd name="T6" fmla="*/ 22824 w 105"/>
                    <a:gd name="T7" fmla="*/ 45651 h 106"/>
                    <a:gd name="T8" fmla="*/ 0 w 105"/>
                    <a:gd name="T9" fmla="*/ 22608 h 106"/>
                    <a:gd name="T10" fmla="*/ 0 w 105"/>
                    <a:gd name="T11" fmla="*/ 22608 h 106"/>
                    <a:gd name="T12" fmla="*/ 22824 w 105"/>
                    <a:gd name="T13" fmla="*/ 0 h 106"/>
                    <a:gd name="T14" fmla="*/ 22824 w 105"/>
                    <a:gd name="T15" fmla="*/ 0 h 106"/>
                    <a:gd name="T16" fmla="*/ 45647 w 105"/>
                    <a:gd name="T17" fmla="*/ 22608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2"/>
                      </a:moveTo>
                      <a:lnTo>
                        <a:pt x="104" y="52"/>
                      </a:lnTo>
                      <a:cubicBezTo>
                        <a:pt x="104" y="81"/>
                        <a:pt x="81" y="105"/>
                        <a:pt x="52" y="105"/>
                      </a:cubicBezTo>
                      <a:cubicBezTo>
                        <a:pt x="23" y="105"/>
                        <a:pt x="0" y="81"/>
                        <a:pt x="0" y="52"/>
                      </a:cubicBezTo>
                      <a:cubicBezTo>
                        <a:pt x="0" y="22"/>
                        <a:pt x="23" y="0"/>
                        <a:pt x="52" y="0"/>
                      </a:cubicBezTo>
                      <a:cubicBezTo>
                        <a:pt x="81" y="0"/>
                        <a:pt x="104" y="22"/>
                        <a:pt x="104" y="52"/>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3435" name="Freeform 83"/>
                <p:cNvSpPr>
                  <a:spLocks noChangeArrowheads="1"/>
                </p:cNvSpPr>
                <p:nvPr/>
              </p:nvSpPr>
              <p:spPr bwMode="auto">
                <a:xfrm>
                  <a:off x="10004503" y="7150446"/>
                  <a:ext cx="46086" cy="46086"/>
                </a:xfrm>
                <a:custGeom>
                  <a:avLst/>
                  <a:gdLst>
                    <a:gd name="T0" fmla="*/ 19847850 w 106"/>
                    <a:gd name="T1" fmla="*/ 10017780 h 105"/>
                    <a:gd name="T2" fmla="*/ 19847850 w 106"/>
                    <a:gd name="T3" fmla="*/ 10017780 h 105"/>
                    <a:gd name="T4" fmla="*/ 9829362 w 106"/>
                    <a:gd name="T5" fmla="*/ 20035121 h 105"/>
                    <a:gd name="T6" fmla="*/ 9829362 w 106"/>
                    <a:gd name="T7" fmla="*/ 20035121 h 105"/>
                    <a:gd name="T8" fmla="*/ 0 w 106"/>
                    <a:gd name="T9" fmla="*/ 10017780 h 105"/>
                    <a:gd name="T10" fmla="*/ 0 w 106"/>
                    <a:gd name="T11" fmla="*/ 10017780 h 105"/>
                    <a:gd name="T12" fmla="*/ 9829362 w 106"/>
                    <a:gd name="T13" fmla="*/ 0 h 105"/>
                    <a:gd name="T14" fmla="*/ 9829362 w 106"/>
                    <a:gd name="T15" fmla="*/ 0 h 105"/>
                    <a:gd name="T16" fmla="*/ 19847850 w 106"/>
                    <a:gd name="T17" fmla="*/ 10017780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105"/>
                    <a:gd name="T29" fmla="*/ 106 w 106"/>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105">
                      <a:moveTo>
                        <a:pt x="105" y="52"/>
                      </a:moveTo>
                      <a:lnTo>
                        <a:pt x="105" y="52"/>
                      </a:lnTo>
                      <a:cubicBezTo>
                        <a:pt x="105" y="81"/>
                        <a:pt x="81" y="104"/>
                        <a:pt x="52" y="104"/>
                      </a:cubicBezTo>
                      <a:cubicBezTo>
                        <a:pt x="23" y="104"/>
                        <a:pt x="0" y="81"/>
                        <a:pt x="0" y="52"/>
                      </a:cubicBezTo>
                      <a:cubicBezTo>
                        <a:pt x="0" y="22"/>
                        <a:pt x="23" y="0"/>
                        <a:pt x="52" y="0"/>
                      </a:cubicBezTo>
                      <a:cubicBezTo>
                        <a:pt x="81" y="0"/>
                        <a:pt x="105" y="22"/>
                        <a:pt x="105" y="52"/>
                      </a:cubicBezTo>
                    </a:path>
                  </a:pathLst>
                </a:custGeom>
                <a:solidFill>
                  <a:srgbClr val="EA662C"/>
                </a:solidFill>
                <a:ln w="9525">
                  <a:noFill/>
                  <a:round/>
                  <a:headEnd/>
                  <a:tailEnd/>
                </a:ln>
              </p:spPr>
              <p:txBody>
                <a:bodyPr wrap="none" anchor="ctr"/>
                <a:lstStyle/>
                <a:p>
                  <a:endParaRPr lang="en-US"/>
                </a:p>
              </p:txBody>
            </p:sp>
            <p:sp>
              <p:nvSpPr>
                <p:cNvPr id="13436" name="Freeform 84"/>
                <p:cNvSpPr>
                  <a:spLocks noChangeArrowheads="1"/>
                </p:cNvSpPr>
                <p:nvPr/>
              </p:nvSpPr>
              <p:spPr bwMode="auto">
                <a:xfrm>
                  <a:off x="9439950" y="5090017"/>
                  <a:ext cx="46086" cy="46086"/>
                </a:xfrm>
                <a:custGeom>
                  <a:avLst/>
                  <a:gdLst>
                    <a:gd name="T0" fmla="*/ 19847850 w 106"/>
                    <a:gd name="T1" fmla="*/ 10017780 h 105"/>
                    <a:gd name="T2" fmla="*/ 19847850 w 106"/>
                    <a:gd name="T3" fmla="*/ 10017780 h 105"/>
                    <a:gd name="T4" fmla="*/ 9829362 w 106"/>
                    <a:gd name="T5" fmla="*/ 20035121 h 105"/>
                    <a:gd name="T6" fmla="*/ 9829362 w 106"/>
                    <a:gd name="T7" fmla="*/ 20035121 h 105"/>
                    <a:gd name="T8" fmla="*/ 0 w 106"/>
                    <a:gd name="T9" fmla="*/ 10017780 h 105"/>
                    <a:gd name="T10" fmla="*/ 0 w 106"/>
                    <a:gd name="T11" fmla="*/ 10017780 h 105"/>
                    <a:gd name="T12" fmla="*/ 9829362 w 106"/>
                    <a:gd name="T13" fmla="*/ 0 h 105"/>
                    <a:gd name="T14" fmla="*/ 9829362 w 106"/>
                    <a:gd name="T15" fmla="*/ 0 h 105"/>
                    <a:gd name="T16" fmla="*/ 19847850 w 106"/>
                    <a:gd name="T17" fmla="*/ 10017780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105"/>
                    <a:gd name="T29" fmla="*/ 106 w 106"/>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105">
                      <a:moveTo>
                        <a:pt x="105" y="52"/>
                      </a:moveTo>
                      <a:lnTo>
                        <a:pt x="105" y="52"/>
                      </a:lnTo>
                      <a:cubicBezTo>
                        <a:pt x="105" y="81"/>
                        <a:pt x="82" y="104"/>
                        <a:pt x="52" y="104"/>
                      </a:cubicBezTo>
                      <a:cubicBezTo>
                        <a:pt x="24" y="104"/>
                        <a:pt x="0" y="81"/>
                        <a:pt x="0" y="52"/>
                      </a:cubicBezTo>
                      <a:cubicBezTo>
                        <a:pt x="0" y="24"/>
                        <a:pt x="24" y="0"/>
                        <a:pt x="52" y="0"/>
                      </a:cubicBezTo>
                      <a:cubicBezTo>
                        <a:pt x="82" y="0"/>
                        <a:pt x="105" y="24"/>
                        <a:pt x="105" y="52"/>
                      </a:cubicBezTo>
                    </a:path>
                  </a:pathLst>
                </a:custGeom>
                <a:solidFill>
                  <a:srgbClr val="EA662C"/>
                </a:solidFill>
                <a:ln w="9525">
                  <a:noFill/>
                  <a:round/>
                  <a:headEnd/>
                  <a:tailEnd/>
                </a:ln>
              </p:spPr>
              <p:txBody>
                <a:bodyPr wrap="none" anchor="ctr"/>
                <a:lstStyle/>
                <a:p>
                  <a:endParaRPr lang="en-US"/>
                </a:p>
              </p:txBody>
            </p:sp>
            <p:sp>
              <p:nvSpPr>
                <p:cNvPr id="112" name="Freeform 85"/>
                <p:cNvSpPr>
                  <a:spLocks noChangeArrowheads="1"/>
                </p:cNvSpPr>
                <p:nvPr/>
              </p:nvSpPr>
              <p:spPr bwMode="auto">
                <a:xfrm>
                  <a:off x="8722427" y="5468255"/>
                  <a:ext cx="46153" cy="46130"/>
                </a:xfrm>
                <a:custGeom>
                  <a:avLst/>
                  <a:gdLst>
                    <a:gd name="T0" fmla="*/ 45651 w 106"/>
                    <a:gd name="T1" fmla="*/ 22824 h 105"/>
                    <a:gd name="T2" fmla="*/ 45651 w 106"/>
                    <a:gd name="T3" fmla="*/ 22824 h 105"/>
                    <a:gd name="T4" fmla="*/ 23043 w 106"/>
                    <a:gd name="T5" fmla="*/ 45647 h 105"/>
                    <a:gd name="T6" fmla="*/ 23043 w 106"/>
                    <a:gd name="T7" fmla="*/ 45647 h 105"/>
                    <a:gd name="T8" fmla="*/ 0 w 106"/>
                    <a:gd name="T9" fmla="*/ 22824 h 105"/>
                    <a:gd name="T10" fmla="*/ 0 w 106"/>
                    <a:gd name="T11" fmla="*/ 22824 h 105"/>
                    <a:gd name="T12" fmla="*/ 23043 w 106"/>
                    <a:gd name="T13" fmla="*/ 0 h 105"/>
                    <a:gd name="T14" fmla="*/ 23043 w 106"/>
                    <a:gd name="T15" fmla="*/ 0 h 105"/>
                    <a:gd name="T16" fmla="*/ 45651 w 106"/>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5">
                      <a:moveTo>
                        <a:pt x="105" y="52"/>
                      </a:moveTo>
                      <a:lnTo>
                        <a:pt x="105" y="52"/>
                      </a:lnTo>
                      <a:cubicBezTo>
                        <a:pt x="105" y="81"/>
                        <a:pt x="81" y="104"/>
                        <a:pt x="53" y="104"/>
                      </a:cubicBezTo>
                      <a:cubicBezTo>
                        <a:pt x="24" y="104"/>
                        <a:pt x="0" y="81"/>
                        <a:pt x="0" y="52"/>
                      </a:cubicBezTo>
                      <a:cubicBezTo>
                        <a:pt x="0" y="24"/>
                        <a:pt x="24" y="0"/>
                        <a:pt x="53" y="0"/>
                      </a:cubicBezTo>
                      <a:cubicBezTo>
                        <a:pt x="81" y="0"/>
                        <a:pt x="105" y="24"/>
                        <a:pt x="105" y="52"/>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13" name="Freeform 86"/>
                <p:cNvSpPr>
                  <a:spLocks noChangeArrowheads="1"/>
                </p:cNvSpPr>
                <p:nvPr/>
              </p:nvSpPr>
              <p:spPr bwMode="auto">
                <a:xfrm>
                  <a:off x="9702809" y="5081050"/>
                  <a:ext cx="538441" cy="261398"/>
                </a:xfrm>
                <a:custGeom>
                  <a:avLst/>
                  <a:gdLst>
                    <a:gd name="T0" fmla="*/ 406733 w 1236"/>
                    <a:gd name="T1" fmla="*/ 260719 h 601"/>
                    <a:gd name="T2" fmla="*/ 130067 w 1236"/>
                    <a:gd name="T3" fmla="*/ 260719 h 601"/>
                    <a:gd name="T4" fmla="*/ 130067 w 1236"/>
                    <a:gd name="T5" fmla="*/ 260719 h 601"/>
                    <a:gd name="T6" fmla="*/ 0 w 1236"/>
                    <a:gd name="T7" fmla="*/ 130360 h 601"/>
                    <a:gd name="T8" fmla="*/ 0 w 1236"/>
                    <a:gd name="T9" fmla="*/ 130360 h 601"/>
                    <a:gd name="T10" fmla="*/ 130067 w 1236"/>
                    <a:gd name="T11" fmla="*/ 0 h 601"/>
                    <a:gd name="T12" fmla="*/ 406733 w 1236"/>
                    <a:gd name="T13" fmla="*/ 0 h 601"/>
                    <a:gd name="T14" fmla="*/ 406733 w 1236"/>
                    <a:gd name="T15" fmla="*/ 0 h 601"/>
                    <a:gd name="T16" fmla="*/ 537235 w 1236"/>
                    <a:gd name="T17" fmla="*/ 130360 h 601"/>
                    <a:gd name="T18" fmla="*/ 537235 w 1236"/>
                    <a:gd name="T19" fmla="*/ 130360 h 601"/>
                    <a:gd name="T20" fmla="*/ 406733 w 1236"/>
                    <a:gd name="T21" fmla="*/ 260719 h 6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36" h="601">
                      <a:moveTo>
                        <a:pt x="935" y="600"/>
                      </a:moveTo>
                      <a:lnTo>
                        <a:pt x="299" y="600"/>
                      </a:lnTo>
                      <a:cubicBezTo>
                        <a:pt x="135" y="600"/>
                        <a:pt x="0" y="466"/>
                        <a:pt x="0" y="300"/>
                      </a:cubicBezTo>
                      <a:cubicBezTo>
                        <a:pt x="0" y="135"/>
                        <a:pt x="135" y="0"/>
                        <a:pt x="299" y="0"/>
                      </a:cubicBezTo>
                      <a:lnTo>
                        <a:pt x="935" y="0"/>
                      </a:lnTo>
                      <a:cubicBezTo>
                        <a:pt x="1101" y="0"/>
                        <a:pt x="1235" y="135"/>
                        <a:pt x="1235" y="300"/>
                      </a:cubicBezTo>
                      <a:cubicBezTo>
                        <a:pt x="1235" y="466"/>
                        <a:pt x="1101" y="600"/>
                        <a:pt x="935" y="600"/>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14" name="Freeform 87"/>
                <p:cNvSpPr>
                  <a:spLocks noChangeArrowheads="1"/>
                </p:cNvSpPr>
                <p:nvPr/>
              </p:nvSpPr>
              <p:spPr bwMode="auto">
                <a:xfrm>
                  <a:off x="8632920" y="5714277"/>
                  <a:ext cx="537042" cy="261399"/>
                </a:xfrm>
                <a:custGeom>
                  <a:avLst/>
                  <a:gdLst>
                    <a:gd name="T0" fmla="*/ 407168 w 1236"/>
                    <a:gd name="T1" fmla="*/ 260719 h 601"/>
                    <a:gd name="T2" fmla="*/ 130502 w 1236"/>
                    <a:gd name="T3" fmla="*/ 260719 h 601"/>
                    <a:gd name="T4" fmla="*/ 130502 w 1236"/>
                    <a:gd name="T5" fmla="*/ 260719 h 601"/>
                    <a:gd name="T6" fmla="*/ 0 w 1236"/>
                    <a:gd name="T7" fmla="*/ 130360 h 601"/>
                    <a:gd name="T8" fmla="*/ 0 w 1236"/>
                    <a:gd name="T9" fmla="*/ 130360 h 601"/>
                    <a:gd name="T10" fmla="*/ 130502 w 1236"/>
                    <a:gd name="T11" fmla="*/ 0 h 601"/>
                    <a:gd name="T12" fmla="*/ 407168 w 1236"/>
                    <a:gd name="T13" fmla="*/ 0 h 601"/>
                    <a:gd name="T14" fmla="*/ 407168 w 1236"/>
                    <a:gd name="T15" fmla="*/ 0 h 601"/>
                    <a:gd name="T16" fmla="*/ 537235 w 1236"/>
                    <a:gd name="T17" fmla="*/ 130360 h 601"/>
                    <a:gd name="T18" fmla="*/ 537235 w 1236"/>
                    <a:gd name="T19" fmla="*/ 130360 h 601"/>
                    <a:gd name="T20" fmla="*/ 407168 w 1236"/>
                    <a:gd name="T21" fmla="*/ 260719 h 6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36" h="601">
                      <a:moveTo>
                        <a:pt x="936" y="600"/>
                      </a:moveTo>
                      <a:lnTo>
                        <a:pt x="300" y="600"/>
                      </a:lnTo>
                      <a:cubicBezTo>
                        <a:pt x="134" y="600"/>
                        <a:pt x="0" y="466"/>
                        <a:pt x="0" y="300"/>
                      </a:cubicBezTo>
                      <a:cubicBezTo>
                        <a:pt x="0" y="135"/>
                        <a:pt x="134" y="0"/>
                        <a:pt x="300" y="0"/>
                      </a:cubicBezTo>
                      <a:lnTo>
                        <a:pt x="936" y="0"/>
                      </a:lnTo>
                      <a:cubicBezTo>
                        <a:pt x="1101" y="0"/>
                        <a:pt x="1235" y="135"/>
                        <a:pt x="1235" y="300"/>
                      </a:cubicBezTo>
                      <a:cubicBezTo>
                        <a:pt x="1235" y="466"/>
                        <a:pt x="1101" y="600"/>
                        <a:pt x="936" y="600"/>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15" name="Freeform 88"/>
                <p:cNvSpPr>
                  <a:spLocks noChangeArrowheads="1"/>
                </p:cNvSpPr>
                <p:nvPr/>
              </p:nvSpPr>
              <p:spPr bwMode="auto">
                <a:xfrm>
                  <a:off x="8220349" y="6546000"/>
                  <a:ext cx="538440" cy="261398"/>
                </a:xfrm>
                <a:custGeom>
                  <a:avLst/>
                  <a:gdLst>
                    <a:gd name="T0" fmla="*/ 406733 w 1236"/>
                    <a:gd name="T1" fmla="*/ 260719 h 601"/>
                    <a:gd name="T2" fmla="*/ 130067 w 1236"/>
                    <a:gd name="T3" fmla="*/ 260719 h 601"/>
                    <a:gd name="T4" fmla="*/ 130067 w 1236"/>
                    <a:gd name="T5" fmla="*/ 260719 h 601"/>
                    <a:gd name="T6" fmla="*/ 0 w 1236"/>
                    <a:gd name="T7" fmla="*/ 129925 h 601"/>
                    <a:gd name="T8" fmla="*/ 0 w 1236"/>
                    <a:gd name="T9" fmla="*/ 129925 h 601"/>
                    <a:gd name="T10" fmla="*/ 130067 w 1236"/>
                    <a:gd name="T11" fmla="*/ 0 h 601"/>
                    <a:gd name="T12" fmla="*/ 406733 w 1236"/>
                    <a:gd name="T13" fmla="*/ 0 h 601"/>
                    <a:gd name="T14" fmla="*/ 406733 w 1236"/>
                    <a:gd name="T15" fmla="*/ 0 h 601"/>
                    <a:gd name="T16" fmla="*/ 537235 w 1236"/>
                    <a:gd name="T17" fmla="*/ 129925 h 601"/>
                    <a:gd name="T18" fmla="*/ 537235 w 1236"/>
                    <a:gd name="T19" fmla="*/ 129925 h 601"/>
                    <a:gd name="T20" fmla="*/ 406733 w 1236"/>
                    <a:gd name="T21" fmla="*/ 260719 h 6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36" h="601">
                      <a:moveTo>
                        <a:pt x="935" y="600"/>
                      </a:moveTo>
                      <a:lnTo>
                        <a:pt x="299" y="600"/>
                      </a:lnTo>
                      <a:cubicBezTo>
                        <a:pt x="134" y="600"/>
                        <a:pt x="0" y="465"/>
                        <a:pt x="0" y="299"/>
                      </a:cubicBezTo>
                      <a:cubicBezTo>
                        <a:pt x="0" y="133"/>
                        <a:pt x="134" y="0"/>
                        <a:pt x="299" y="0"/>
                      </a:cubicBezTo>
                      <a:lnTo>
                        <a:pt x="935" y="0"/>
                      </a:lnTo>
                      <a:cubicBezTo>
                        <a:pt x="1101" y="0"/>
                        <a:pt x="1235" y="133"/>
                        <a:pt x="1235" y="299"/>
                      </a:cubicBezTo>
                      <a:cubicBezTo>
                        <a:pt x="1235" y="465"/>
                        <a:pt x="1101" y="600"/>
                        <a:pt x="935" y="600"/>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16" name="Freeform 89"/>
                <p:cNvSpPr>
                  <a:spLocks noChangeArrowheads="1"/>
                </p:cNvSpPr>
                <p:nvPr/>
              </p:nvSpPr>
              <p:spPr bwMode="auto">
                <a:xfrm>
                  <a:off x="9354570" y="6861915"/>
                  <a:ext cx="537042" cy="261398"/>
                </a:xfrm>
                <a:custGeom>
                  <a:avLst/>
                  <a:gdLst>
                    <a:gd name="T0" fmla="*/ 406298 w 1236"/>
                    <a:gd name="T1" fmla="*/ 260719 h 601"/>
                    <a:gd name="T2" fmla="*/ 130502 w 1236"/>
                    <a:gd name="T3" fmla="*/ 260719 h 601"/>
                    <a:gd name="T4" fmla="*/ 130502 w 1236"/>
                    <a:gd name="T5" fmla="*/ 260719 h 601"/>
                    <a:gd name="T6" fmla="*/ 0 w 1236"/>
                    <a:gd name="T7" fmla="*/ 130360 h 601"/>
                    <a:gd name="T8" fmla="*/ 0 w 1236"/>
                    <a:gd name="T9" fmla="*/ 130360 h 601"/>
                    <a:gd name="T10" fmla="*/ 130502 w 1236"/>
                    <a:gd name="T11" fmla="*/ 0 h 601"/>
                    <a:gd name="T12" fmla="*/ 406298 w 1236"/>
                    <a:gd name="T13" fmla="*/ 0 h 601"/>
                    <a:gd name="T14" fmla="*/ 406298 w 1236"/>
                    <a:gd name="T15" fmla="*/ 0 h 601"/>
                    <a:gd name="T16" fmla="*/ 537235 w 1236"/>
                    <a:gd name="T17" fmla="*/ 130360 h 601"/>
                    <a:gd name="T18" fmla="*/ 537235 w 1236"/>
                    <a:gd name="T19" fmla="*/ 130360 h 601"/>
                    <a:gd name="T20" fmla="*/ 406298 w 1236"/>
                    <a:gd name="T21" fmla="*/ 260719 h 6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36" h="601">
                      <a:moveTo>
                        <a:pt x="934" y="600"/>
                      </a:moveTo>
                      <a:lnTo>
                        <a:pt x="300" y="600"/>
                      </a:lnTo>
                      <a:cubicBezTo>
                        <a:pt x="134" y="600"/>
                        <a:pt x="0" y="466"/>
                        <a:pt x="0" y="300"/>
                      </a:cubicBezTo>
                      <a:cubicBezTo>
                        <a:pt x="0" y="134"/>
                        <a:pt x="134" y="0"/>
                        <a:pt x="300" y="0"/>
                      </a:cubicBezTo>
                      <a:lnTo>
                        <a:pt x="934" y="0"/>
                      </a:lnTo>
                      <a:cubicBezTo>
                        <a:pt x="1100" y="0"/>
                        <a:pt x="1235" y="134"/>
                        <a:pt x="1235" y="300"/>
                      </a:cubicBezTo>
                      <a:cubicBezTo>
                        <a:pt x="1235" y="466"/>
                        <a:pt x="1100" y="600"/>
                        <a:pt x="934" y="600"/>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17" name="Freeform 90"/>
                <p:cNvSpPr>
                  <a:spLocks noChangeArrowheads="1"/>
                </p:cNvSpPr>
                <p:nvPr/>
              </p:nvSpPr>
              <p:spPr bwMode="auto">
                <a:xfrm>
                  <a:off x="9572744" y="7123313"/>
                  <a:ext cx="537043" cy="261399"/>
                </a:xfrm>
                <a:custGeom>
                  <a:avLst/>
                  <a:gdLst>
                    <a:gd name="T0" fmla="*/ 407168 w 1236"/>
                    <a:gd name="T1" fmla="*/ 260719 h 600"/>
                    <a:gd name="T2" fmla="*/ 130502 w 1236"/>
                    <a:gd name="T3" fmla="*/ 260719 h 600"/>
                    <a:gd name="T4" fmla="*/ 130502 w 1236"/>
                    <a:gd name="T5" fmla="*/ 260719 h 600"/>
                    <a:gd name="T6" fmla="*/ 0 w 1236"/>
                    <a:gd name="T7" fmla="*/ 130577 h 600"/>
                    <a:gd name="T8" fmla="*/ 0 w 1236"/>
                    <a:gd name="T9" fmla="*/ 130577 h 600"/>
                    <a:gd name="T10" fmla="*/ 130502 w 1236"/>
                    <a:gd name="T11" fmla="*/ 0 h 600"/>
                    <a:gd name="T12" fmla="*/ 407168 w 1236"/>
                    <a:gd name="T13" fmla="*/ 0 h 600"/>
                    <a:gd name="T14" fmla="*/ 407168 w 1236"/>
                    <a:gd name="T15" fmla="*/ 0 h 600"/>
                    <a:gd name="T16" fmla="*/ 537235 w 1236"/>
                    <a:gd name="T17" fmla="*/ 130577 h 600"/>
                    <a:gd name="T18" fmla="*/ 537235 w 1236"/>
                    <a:gd name="T19" fmla="*/ 130577 h 600"/>
                    <a:gd name="T20" fmla="*/ 407168 w 1236"/>
                    <a:gd name="T21" fmla="*/ 260719 h 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36" h="600">
                      <a:moveTo>
                        <a:pt x="936" y="599"/>
                      </a:moveTo>
                      <a:lnTo>
                        <a:pt x="300" y="599"/>
                      </a:lnTo>
                      <a:cubicBezTo>
                        <a:pt x="135" y="599"/>
                        <a:pt x="0" y="465"/>
                        <a:pt x="0" y="300"/>
                      </a:cubicBezTo>
                      <a:cubicBezTo>
                        <a:pt x="0" y="134"/>
                        <a:pt x="135" y="0"/>
                        <a:pt x="300" y="0"/>
                      </a:cubicBezTo>
                      <a:lnTo>
                        <a:pt x="936" y="0"/>
                      </a:lnTo>
                      <a:cubicBezTo>
                        <a:pt x="1102" y="0"/>
                        <a:pt x="1235" y="134"/>
                        <a:pt x="1235" y="300"/>
                      </a:cubicBezTo>
                      <a:cubicBezTo>
                        <a:pt x="1235" y="465"/>
                        <a:pt x="1102" y="599"/>
                        <a:pt x="936" y="599"/>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grpSp>
          <p:grpSp>
            <p:nvGrpSpPr>
              <p:cNvPr id="13392" name="Group 1"/>
              <p:cNvGrpSpPr>
                <a:grpSpLocks/>
              </p:cNvGrpSpPr>
              <p:nvPr/>
            </p:nvGrpSpPr>
            <p:grpSpPr bwMode="auto">
              <a:xfrm rot="10800000">
                <a:off x="-528478" y="2446954"/>
                <a:ext cx="2447606" cy="2528559"/>
                <a:chOff x="8253235" y="2100188"/>
                <a:chExt cx="2448321" cy="2528969"/>
              </a:xfrm>
            </p:grpSpPr>
            <p:sp>
              <p:nvSpPr>
                <p:cNvPr id="13393" name="Freeform 91"/>
                <p:cNvSpPr>
                  <a:spLocks noChangeArrowheads="1"/>
                </p:cNvSpPr>
                <p:nvPr/>
              </p:nvSpPr>
              <p:spPr bwMode="auto">
                <a:xfrm>
                  <a:off x="8253235" y="3674793"/>
                  <a:ext cx="378290" cy="291878"/>
                </a:xfrm>
                <a:custGeom>
                  <a:avLst/>
                  <a:gdLst>
                    <a:gd name="T0" fmla="*/ 63482643 w 869"/>
                    <a:gd name="T1" fmla="*/ 126586454 h 672"/>
                    <a:gd name="T2" fmla="*/ 101193227 w 869"/>
                    <a:gd name="T3" fmla="*/ 126586454 h 672"/>
                    <a:gd name="T4" fmla="*/ 101193227 w 869"/>
                    <a:gd name="T5" fmla="*/ 126586454 h 672"/>
                    <a:gd name="T6" fmla="*/ 164486508 w 869"/>
                    <a:gd name="T7" fmla="*/ 63387479 h 672"/>
                    <a:gd name="T8" fmla="*/ 164486508 w 869"/>
                    <a:gd name="T9" fmla="*/ 63387479 h 672"/>
                    <a:gd name="T10" fmla="*/ 101193227 w 869"/>
                    <a:gd name="T11" fmla="*/ 0 h 672"/>
                    <a:gd name="T12" fmla="*/ 63482643 w 869"/>
                    <a:gd name="T13" fmla="*/ 0 h 672"/>
                    <a:gd name="T14" fmla="*/ 63482643 w 869"/>
                    <a:gd name="T15" fmla="*/ 0 h 672"/>
                    <a:gd name="T16" fmla="*/ 0 w 869"/>
                    <a:gd name="T17" fmla="*/ 63387479 h 672"/>
                    <a:gd name="T18" fmla="*/ 0 w 869"/>
                    <a:gd name="T19" fmla="*/ 63387479 h 672"/>
                    <a:gd name="T20" fmla="*/ 63482643 w 869"/>
                    <a:gd name="T21" fmla="*/ 126586454 h 6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9"/>
                    <a:gd name="T34" fmla="*/ 0 h 672"/>
                    <a:gd name="T35" fmla="*/ 869 w 869"/>
                    <a:gd name="T36" fmla="*/ 672 h 6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9" h="672">
                      <a:moveTo>
                        <a:pt x="335" y="671"/>
                      </a:moveTo>
                      <a:lnTo>
                        <a:pt x="534" y="671"/>
                      </a:lnTo>
                      <a:cubicBezTo>
                        <a:pt x="718" y="671"/>
                        <a:pt x="868" y="520"/>
                        <a:pt x="868" y="336"/>
                      </a:cubicBezTo>
                      <a:cubicBezTo>
                        <a:pt x="868" y="151"/>
                        <a:pt x="718" y="0"/>
                        <a:pt x="534" y="0"/>
                      </a:cubicBezTo>
                      <a:lnTo>
                        <a:pt x="335" y="0"/>
                      </a:lnTo>
                      <a:cubicBezTo>
                        <a:pt x="149" y="0"/>
                        <a:pt x="0" y="151"/>
                        <a:pt x="0" y="336"/>
                      </a:cubicBezTo>
                      <a:cubicBezTo>
                        <a:pt x="0" y="520"/>
                        <a:pt x="149" y="671"/>
                        <a:pt x="335" y="671"/>
                      </a:cubicBezTo>
                    </a:path>
                  </a:pathLst>
                </a:custGeom>
                <a:solidFill>
                  <a:srgbClr val="CC5EA3"/>
                </a:solidFill>
                <a:ln w="9525">
                  <a:noFill/>
                  <a:round/>
                  <a:headEnd/>
                  <a:tailEnd/>
                </a:ln>
              </p:spPr>
              <p:txBody>
                <a:bodyPr wrap="none" anchor="ctr"/>
                <a:lstStyle/>
                <a:p>
                  <a:endParaRPr lang="en-US"/>
                </a:p>
              </p:txBody>
            </p:sp>
            <p:sp>
              <p:nvSpPr>
                <p:cNvPr id="13394" name="Freeform 92"/>
                <p:cNvSpPr>
                  <a:spLocks noChangeArrowheads="1"/>
                </p:cNvSpPr>
                <p:nvPr/>
              </p:nvSpPr>
              <p:spPr bwMode="auto">
                <a:xfrm>
                  <a:off x="8260916" y="2292214"/>
                  <a:ext cx="2283178" cy="1945213"/>
                </a:xfrm>
                <a:custGeom>
                  <a:avLst/>
                  <a:gdLst>
                    <a:gd name="T0" fmla="*/ 0 w 5244"/>
                    <a:gd name="T1" fmla="*/ 317153261 h 4469"/>
                    <a:gd name="T2" fmla="*/ 310883588 w 5244"/>
                    <a:gd name="T3" fmla="*/ 380432070 h 4469"/>
                    <a:gd name="T4" fmla="*/ 247380002 w 5244"/>
                    <a:gd name="T5" fmla="*/ 443900655 h 4469"/>
                    <a:gd name="T6" fmla="*/ 310883588 w 5244"/>
                    <a:gd name="T7" fmla="*/ 507369350 h 4469"/>
                    <a:gd name="T8" fmla="*/ 397703532 w 5244"/>
                    <a:gd name="T9" fmla="*/ 507369350 h 4469"/>
                    <a:gd name="T10" fmla="*/ 396755691 w 5244"/>
                    <a:gd name="T11" fmla="*/ 507369350 h 4469"/>
                    <a:gd name="T12" fmla="*/ 438649206 w 5244"/>
                    <a:gd name="T13" fmla="*/ 549997310 h 4469"/>
                    <a:gd name="T14" fmla="*/ 396755691 w 5244"/>
                    <a:gd name="T15" fmla="*/ 592815046 h 4469"/>
                    <a:gd name="T16" fmla="*/ 285671983 w 5244"/>
                    <a:gd name="T17" fmla="*/ 592815046 h 4469"/>
                    <a:gd name="T18" fmla="*/ 222357737 w 5244"/>
                    <a:gd name="T19" fmla="*/ 656283632 h 4469"/>
                    <a:gd name="T20" fmla="*/ 285671983 w 5244"/>
                    <a:gd name="T21" fmla="*/ 719562441 h 4469"/>
                    <a:gd name="T22" fmla="*/ 418366198 w 5244"/>
                    <a:gd name="T23" fmla="*/ 719562441 h 4469"/>
                    <a:gd name="T24" fmla="*/ 355052007 w 5244"/>
                    <a:gd name="T25" fmla="*/ 783031026 h 4469"/>
                    <a:gd name="T26" fmla="*/ 686598260 w 5244"/>
                    <a:gd name="T27" fmla="*/ 846499612 h 4469"/>
                    <a:gd name="T28" fmla="*/ 749912017 w 5244"/>
                    <a:gd name="T29" fmla="*/ 783031026 h 4469"/>
                    <a:gd name="T30" fmla="*/ 686598260 w 5244"/>
                    <a:gd name="T31" fmla="*/ 719562441 h 4469"/>
                    <a:gd name="T32" fmla="*/ 899666929 w 5244"/>
                    <a:gd name="T33" fmla="*/ 719562441 h 4469"/>
                    <a:gd name="T34" fmla="*/ 963171168 w 5244"/>
                    <a:gd name="T35" fmla="*/ 656283632 h 4469"/>
                    <a:gd name="T36" fmla="*/ 707260491 w 5244"/>
                    <a:gd name="T37" fmla="*/ 592815046 h 4469"/>
                    <a:gd name="T38" fmla="*/ 709535396 w 5244"/>
                    <a:gd name="T39" fmla="*/ 592815046 h 4469"/>
                    <a:gd name="T40" fmla="*/ 668779116 w 5244"/>
                    <a:gd name="T41" fmla="*/ 549997310 h 4469"/>
                    <a:gd name="T42" fmla="*/ 709535396 w 5244"/>
                    <a:gd name="T43" fmla="*/ 507558691 h 4469"/>
                    <a:gd name="T44" fmla="*/ 707260491 w 5244"/>
                    <a:gd name="T45" fmla="*/ 507369350 h 4469"/>
                    <a:gd name="T46" fmla="*/ 768868395 w 5244"/>
                    <a:gd name="T47" fmla="*/ 507369350 h 4469"/>
                    <a:gd name="T48" fmla="*/ 832371981 w 5244"/>
                    <a:gd name="T49" fmla="*/ 443900655 h 4469"/>
                    <a:gd name="T50" fmla="*/ 930187008 w 5244"/>
                    <a:gd name="T51" fmla="*/ 380432070 h 4469"/>
                    <a:gd name="T52" fmla="*/ 993879988 w 5244"/>
                    <a:gd name="T53" fmla="*/ 317153261 h 4469"/>
                    <a:gd name="T54" fmla="*/ 930187008 w 5244"/>
                    <a:gd name="T55" fmla="*/ 253874016 h 4469"/>
                    <a:gd name="T56" fmla="*/ 836921790 w 5244"/>
                    <a:gd name="T57" fmla="*/ 253874016 h 4469"/>
                    <a:gd name="T58" fmla="*/ 900425376 w 5244"/>
                    <a:gd name="T59" fmla="*/ 190405376 h 4469"/>
                    <a:gd name="T60" fmla="*/ 627454219 w 5244"/>
                    <a:gd name="T61" fmla="*/ 126747449 h 4469"/>
                    <a:gd name="T62" fmla="*/ 690958240 w 5244"/>
                    <a:gd name="T63" fmla="*/ 63468613 h 4469"/>
                    <a:gd name="T64" fmla="*/ 627454219 w 5244"/>
                    <a:gd name="T65" fmla="*/ 0 h 4469"/>
                    <a:gd name="T66" fmla="*/ 169469357 w 5244"/>
                    <a:gd name="T67" fmla="*/ 0 h 4469"/>
                    <a:gd name="T68" fmla="*/ 106155574 w 5244"/>
                    <a:gd name="T69" fmla="*/ 63468613 h 4469"/>
                    <a:gd name="T70" fmla="*/ 381590675 w 5244"/>
                    <a:gd name="T71" fmla="*/ 126747449 h 4469"/>
                    <a:gd name="T72" fmla="*/ 445094697 w 5244"/>
                    <a:gd name="T73" fmla="*/ 190405376 h 4469"/>
                    <a:gd name="T74" fmla="*/ 381590675 w 5244"/>
                    <a:gd name="T75" fmla="*/ 253874016 h 4469"/>
                    <a:gd name="T76" fmla="*/ 63314219 w 5244"/>
                    <a:gd name="T77" fmla="*/ 253874016 h 44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44"/>
                    <a:gd name="T118" fmla="*/ 0 h 4469"/>
                    <a:gd name="T119" fmla="*/ 5244 w 5244"/>
                    <a:gd name="T120" fmla="*/ 4469 h 44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44" h="4469">
                      <a:moveTo>
                        <a:pt x="0" y="1674"/>
                      </a:moveTo>
                      <a:lnTo>
                        <a:pt x="0" y="1674"/>
                      </a:lnTo>
                      <a:cubicBezTo>
                        <a:pt x="0" y="1858"/>
                        <a:pt x="150" y="2008"/>
                        <a:pt x="334" y="2008"/>
                      </a:cubicBezTo>
                      <a:lnTo>
                        <a:pt x="1640" y="2008"/>
                      </a:lnTo>
                      <a:cubicBezTo>
                        <a:pt x="1455" y="2008"/>
                        <a:pt x="1305" y="2158"/>
                        <a:pt x="1305" y="2343"/>
                      </a:cubicBezTo>
                      <a:cubicBezTo>
                        <a:pt x="1305" y="2528"/>
                        <a:pt x="1455" y="2678"/>
                        <a:pt x="1640" y="2678"/>
                      </a:cubicBezTo>
                      <a:lnTo>
                        <a:pt x="2098" y="2678"/>
                      </a:lnTo>
                      <a:cubicBezTo>
                        <a:pt x="2097" y="2678"/>
                        <a:pt x="2095" y="2678"/>
                        <a:pt x="2093" y="2678"/>
                      </a:cubicBezTo>
                      <a:cubicBezTo>
                        <a:pt x="2216" y="2681"/>
                        <a:pt x="2314" y="2780"/>
                        <a:pt x="2314" y="2903"/>
                      </a:cubicBezTo>
                      <a:cubicBezTo>
                        <a:pt x="2314" y="3026"/>
                        <a:pt x="2216" y="3127"/>
                        <a:pt x="2093" y="3129"/>
                      </a:cubicBezTo>
                      <a:cubicBezTo>
                        <a:pt x="2095" y="3129"/>
                        <a:pt x="2097" y="3129"/>
                        <a:pt x="2098" y="3129"/>
                      </a:cubicBezTo>
                      <a:lnTo>
                        <a:pt x="1507" y="3129"/>
                      </a:lnTo>
                      <a:cubicBezTo>
                        <a:pt x="1323" y="3129"/>
                        <a:pt x="1173" y="3280"/>
                        <a:pt x="1173" y="3464"/>
                      </a:cubicBezTo>
                      <a:cubicBezTo>
                        <a:pt x="1173" y="3649"/>
                        <a:pt x="1323" y="3798"/>
                        <a:pt x="1507" y="3798"/>
                      </a:cubicBezTo>
                      <a:lnTo>
                        <a:pt x="2207" y="3798"/>
                      </a:lnTo>
                      <a:cubicBezTo>
                        <a:pt x="2023" y="3798"/>
                        <a:pt x="1873" y="3948"/>
                        <a:pt x="1873" y="4133"/>
                      </a:cubicBezTo>
                      <a:cubicBezTo>
                        <a:pt x="1873" y="4318"/>
                        <a:pt x="2023" y="4468"/>
                        <a:pt x="2207" y="4468"/>
                      </a:cubicBezTo>
                      <a:lnTo>
                        <a:pt x="3622" y="4468"/>
                      </a:lnTo>
                      <a:cubicBezTo>
                        <a:pt x="3807" y="4468"/>
                        <a:pt x="3956" y="4318"/>
                        <a:pt x="3956" y="4133"/>
                      </a:cubicBezTo>
                      <a:cubicBezTo>
                        <a:pt x="3956" y="3948"/>
                        <a:pt x="3807" y="3798"/>
                        <a:pt x="3622" y="3798"/>
                      </a:cubicBezTo>
                      <a:lnTo>
                        <a:pt x="4746" y="3798"/>
                      </a:lnTo>
                      <a:cubicBezTo>
                        <a:pt x="4930" y="3798"/>
                        <a:pt x="5081" y="3649"/>
                        <a:pt x="5081" y="3464"/>
                      </a:cubicBezTo>
                      <a:cubicBezTo>
                        <a:pt x="5081" y="3280"/>
                        <a:pt x="4930" y="3129"/>
                        <a:pt x="4746" y="3129"/>
                      </a:cubicBezTo>
                      <a:lnTo>
                        <a:pt x="3731" y="3129"/>
                      </a:lnTo>
                      <a:cubicBezTo>
                        <a:pt x="3735" y="3129"/>
                        <a:pt x="3739" y="3129"/>
                        <a:pt x="3743" y="3129"/>
                      </a:cubicBezTo>
                      <a:cubicBezTo>
                        <a:pt x="3624" y="3122"/>
                        <a:pt x="3528" y="3024"/>
                        <a:pt x="3528" y="2903"/>
                      </a:cubicBezTo>
                      <a:cubicBezTo>
                        <a:pt x="3528" y="2783"/>
                        <a:pt x="3624" y="2684"/>
                        <a:pt x="3743" y="2679"/>
                      </a:cubicBezTo>
                      <a:cubicBezTo>
                        <a:pt x="3739" y="2678"/>
                        <a:pt x="3735" y="2678"/>
                        <a:pt x="3731" y="2678"/>
                      </a:cubicBezTo>
                      <a:lnTo>
                        <a:pt x="4056" y="2678"/>
                      </a:lnTo>
                      <a:cubicBezTo>
                        <a:pt x="4240" y="2678"/>
                        <a:pt x="4391" y="2528"/>
                        <a:pt x="4391" y="2343"/>
                      </a:cubicBezTo>
                      <a:cubicBezTo>
                        <a:pt x="4391" y="2158"/>
                        <a:pt x="4240" y="2008"/>
                        <a:pt x="4056" y="2008"/>
                      </a:cubicBezTo>
                      <a:lnTo>
                        <a:pt x="4907" y="2008"/>
                      </a:lnTo>
                      <a:cubicBezTo>
                        <a:pt x="5093" y="2008"/>
                        <a:pt x="5243" y="1858"/>
                        <a:pt x="5243" y="1674"/>
                      </a:cubicBezTo>
                      <a:cubicBezTo>
                        <a:pt x="5243" y="1490"/>
                        <a:pt x="5093" y="1340"/>
                        <a:pt x="4907" y="1340"/>
                      </a:cubicBezTo>
                      <a:lnTo>
                        <a:pt x="4415" y="1340"/>
                      </a:lnTo>
                      <a:cubicBezTo>
                        <a:pt x="4600" y="1340"/>
                        <a:pt x="4750" y="1189"/>
                        <a:pt x="4750" y="1005"/>
                      </a:cubicBezTo>
                      <a:cubicBezTo>
                        <a:pt x="4750" y="820"/>
                        <a:pt x="4600" y="669"/>
                        <a:pt x="4415" y="669"/>
                      </a:cubicBezTo>
                      <a:lnTo>
                        <a:pt x="3310" y="669"/>
                      </a:lnTo>
                      <a:cubicBezTo>
                        <a:pt x="3495" y="669"/>
                        <a:pt x="3645" y="520"/>
                        <a:pt x="3645" y="335"/>
                      </a:cubicBezTo>
                      <a:cubicBezTo>
                        <a:pt x="3645" y="151"/>
                        <a:pt x="3495" y="0"/>
                        <a:pt x="3310" y="0"/>
                      </a:cubicBezTo>
                      <a:lnTo>
                        <a:pt x="894" y="0"/>
                      </a:lnTo>
                      <a:cubicBezTo>
                        <a:pt x="710" y="0"/>
                        <a:pt x="560" y="151"/>
                        <a:pt x="560" y="335"/>
                      </a:cubicBezTo>
                      <a:cubicBezTo>
                        <a:pt x="560" y="520"/>
                        <a:pt x="710" y="669"/>
                        <a:pt x="894" y="669"/>
                      </a:cubicBezTo>
                      <a:lnTo>
                        <a:pt x="2013" y="669"/>
                      </a:lnTo>
                      <a:cubicBezTo>
                        <a:pt x="2197" y="669"/>
                        <a:pt x="2348" y="820"/>
                        <a:pt x="2348" y="1005"/>
                      </a:cubicBezTo>
                      <a:cubicBezTo>
                        <a:pt x="2348" y="1189"/>
                        <a:pt x="2197" y="1340"/>
                        <a:pt x="2013" y="1340"/>
                      </a:cubicBezTo>
                      <a:lnTo>
                        <a:pt x="334" y="1340"/>
                      </a:lnTo>
                      <a:cubicBezTo>
                        <a:pt x="150" y="1340"/>
                        <a:pt x="0" y="1490"/>
                        <a:pt x="0" y="1674"/>
                      </a:cubicBezTo>
                    </a:path>
                  </a:pathLst>
                </a:custGeom>
                <a:solidFill>
                  <a:srgbClr val="CC5EA3"/>
                </a:solidFill>
                <a:ln w="9525">
                  <a:noFill/>
                  <a:round/>
                  <a:headEnd/>
                  <a:tailEnd/>
                </a:ln>
              </p:spPr>
              <p:txBody>
                <a:bodyPr wrap="none" anchor="ctr"/>
                <a:lstStyle/>
                <a:p>
                  <a:endParaRPr lang="en-US"/>
                </a:p>
              </p:txBody>
            </p:sp>
            <p:sp>
              <p:nvSpPr>
                <p:cNvPr id="70" name="Freeform 93"/>
                <p:cNvSpPr>
                  <a:spLocks noChangeArrowheads="1"/>
                </p:cNvSpPr>
                <p:nvPr/>
              </p:nvSpPr>
              <p:spPr bwMode="auto">
                <a:xfrm>
                  <a:off x="10313944" y="2485504"/>
                  <a:ext cx="76900" cy="76889"/>
                </a:xfrm>
                <a:custGeom>
                  <a:avLst/>
                  <a:gdLst>
                    <a:gd name="T0" fmla="*/ 76371 w 175"/>
                    <a:gd name="T1" fmla="*/ 38186 h 175"/>
                    <a:gd name="T2" fmla="*/ 76371 w 175"/>
                    <a:gd name="T3" fmla="*/ 38186 h 175"/>
                    <a:gd name="T4" fmla="*/ 38186 w 175"/>
                    <a:gd name="T5" fmla="*/ 76371 h 175"/>
                    <a:gd name="T6" fmla="*/ 38186 w 175"/>
                    <a:gd name="T7" fmla="*/ 76371 h 175"/>
                    <a:gd name="T8" fmla="*/ 0 w 175"/>
                    <a:gd name="T9" fmla="*/ 38186 h 175"/>
                    <a:gd name="T10" fmla="*/ 0 w 175"/>
                    <a:gd name="T11" fmla="*/ 38186 h 175"/>
                    <a:gd name="T12" fmla="*/ 38186 w 175"/>
                    <a:gd name="T13" fmla="*/ 0 h 175"/>
                    <a:gd name="T14" fmla="*/ 38186 w 175"/>
                    <a:gd name="T15" fmla="*/ 0 h 175"/>
                    <a:gd name="T16" fmla="*/ 76371 w 175"/>
                    <a:gd name="T17" fmla="*/ 38186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5" h="175">
                      <a:moveTo>
                        <a:pt x="174" y="87"/>
                      </a:moveTo>
                      <a:lnTo>
                        <a:pt x="174" y="87"/>
                      </a:lnTo>
                      <a:cubicBezTo>
                        <a:pt x="174" y="135"/>
                        <a:pt x="134" y="174"/>
                        <a:pt x="87" y="174"/>
                      </a:cubicBezTo>
                      <a:cubicBezTo>
                        <a:pt x="39" y="174"/>
                        <a:pt x="0" y="135"/>
                        <a:pt x="0" y="87"/>
                      </a:cubicBezTo>
                      <a:cubicBezTo>
                        <a:pt x="0" y="39"/>
                        <a:pt x="39" y="0"/>
                        <a:pt x="87" y="0"/>
                      </a:cubicBezTo>
                      <a:cubicBezTo>
                        <a:pt x="134" y="0"/>
                        <a:pt x="174" y="39"/>
                        <a:pt x="174" y="87"/>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71" name="Freeform 94"/>
                <p:cNvSpPr>
                  <a:spLocks noChangeArrowheads="1"/>
                </p:cNvSpPr>
                <p:nvPr/>
              </p:nvSpPr>
              <p:spPr bwMode="auto">
                <a:xfrm>
                  <a:off x="9928045" y="3500448"/>
                  <a:ext cx="74103" cy="76889"/>
                </a:xfrm>
                <a:custGeom>
                  <a:avLst/>
                  <a:gdLst>
                    <a:gd name="T0" fmla="*/ 74459 w 174"/>
                    <a:gd name="T1" fmla="*/ 38186 h 175"/>
                    <a:gd name="T2" fmla="*/ 74459 w 174"/>
                    <a:gd name="T3" fmla="*/ 38186 h 175"/>
                    <a:gd name="T4" fmla="*/ 37445 w 174"/>
                    <a:gd name="T5" fmla="*/ 76371 h 175"/>
                    <a:gd name="T6" fmla="*/ 37445 w 174"/>
                    <a:gd name="T7" fmla="*/ 76371 h 175"/>
                    <a:gd name="T8" fmla="*/ 0 w 174"/>
                    <a:gd name="T9" fmla="*/ 38186 h 175"/>
                    <a:gd name="T10" fmla="*/ 0 w 174"/>
                    <a:gd name="T11" fmla="*/ 38186 h 175"/>
                    <a:gd name="T12" fmla="*/ 37445 w 174"/>
                    <a:gd name="T13" fmla="*/ 0 h 175"/>
                    <a:gd name="T14" fmla="*/ 37445 w 174"/>
                    <a:gd name="T15" fmla="*/ 0 h 175"/>
                    <a:gd name="T16" fmla="*/ 74459 w 174"/>
                    <a:gd name="T17" fmla="*/ 38186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5">
                      <a:moveTo>
                        <a:pt x="173" y="87"/>
                      </a:moveTo>
                      <a:lnTo>
                        <a:pt x="173" y="87"/>
                      </a:lnTo>
                      <a:cubicBezTo>
                        <a:pt x="173" y="135"/>
                        <a:pt x="135" y="174"/>
                        <a:pt x="87" y="174"/>
                      </a:cubicBezTo>
                      <a:cubicBezTo>
                        <a:pt x="39" y="174"/>
                        <a:pt x="0" y="135"/>
                        <a:pt x="0" y="87"/>
                      </a:cubicBezTo>
                      <a:cubicBezTo>
                        <a:pt x="0" y="39"/>
                        <a:pt x="39" y="0"/>
                        <a:pt x="87" y="0"/>
                      </a:cubicBezTo>
                      <a:cubicBezTo>
                        <a:pt x="135" y="0"/>
                        <a:pt x="173" y="39"/>
                        <a:pt x="173" y="87"/>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72" name="Freeform 95"/>
                <p:cNvSpPr>
                  <a:spLocks noChangeArrowheads="1"/>
                </p:cNvSpPr>
                <p:nvPr/>
              </p:nvSpPr>
              <p:spPr bwMode="auto">
                <a:xfrm>
                  <a:off x="9813393" y="2772092"/>
                  <a:ext cx="74103" cy="75492"/>
                </a:xfrm>
                <a:custGeom>
                  <a:avLst/>
                  <a:gdLst>
                    <a:gd name="T0" fmla="*/ 74457 w 173"/>
                    <a:gd name="T1" fmla="*/ 36796 h 173"/>
                    <a:gd name="T2" fmla="*/ 74457 w 173"/>
                    <a:gd name="T3" fmla="*/ 36796 h 173"/>
                    <a:gd name="T4" fmla="*/ 37661 w 173"/>
                    <a:gd name="T5" fmla="*/ 74457 h 173"/>
                    <a:gd name="T6" fmla="*/ 37661 w 173"/>
                    <a:gd name="T7" fmla="*/ 74457 h 173"/>
                    <a:gd name="T8" fmla="*/ 0 w 173"/>
                    <a:gd name="T9" fmla="*/ 36796 h 173"/>
                    <a:gd name="T10" fmla="*/ 0 w 173"/>
                    <a:gd name="T11" fmla="*/ 36796 h 173"/>
                    <a:gd name="T12" fmla="*/ 37661 w 173"/>
                    <a:gd name="T13" fmla="*/ 0 h 173"/>
                    <a:gd name="T14" fmla="*/ 37661 w 173"/>
                    <a:gd name="T15" fmla="*/ 0 h 173"/>
                    <a:gd name="T16" fmla="*/ 74457 w 173"/>
                    <a:gd name="T17" fmla="*/ 36796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3">
                      <a:moveTo>
                        <a:pt x="172" y="85"/>
                      </a:moveTo>
                      <a:lnTo>
                        <a:pt x="172" y="85"/>
                      </a:lnTo>
                      <a:cubicBezTo>
                        <a:pt x="172" y="133"/>
                        <a:pt x="134" y="172"/>
                        <a:pt x="87" y="172"/>
                      </a:cubicBezTo>
                      <a:cubicBezTo>
                        <a:pt x="39" y="172"/>
                        <a:pt x="0" y="133"/>
                        <a:pt x="0" y="85"/>
                      </a:cubicBezTo>
                      <a:cubicBezTo>
                        <a:pt x="0" y="38"/>
                        <a:pt x="39" y="0"/>
                        <a:pt x="87" y="0"/>
                      </a:cubicBezTo>
                      <a:cubicBezTo>
                        <a:pt x="134" y="0"/>
                        <a:pt x="172" y="38"/>
                        <a:pt x="172" y="85"/>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73" name="Freeform 96"/>
                <p:cNvSpPr>
                  <a:spLocks noChangeArrowheads="1"/>
                </p:cNvSpPr>
                <p:nvPr/>
              </p:nvSpPr>
              <p:spPr bwMode="auto">
                <a:xfrm>
                  <a:off x="9058373" y="2190526"/>
                  <a:ext cx="76900" cy="75492"/>
                </a:xfrm>
                <a:custGeom>
                  <a:avLst/>
                  <a:gdLst>
                    <a:gd name="T0" fmla="*/ 76371 w 175"/>
                    <a:gd name="T1" fmla="*/ 37445 h 174"/>
                    <a:gd name="T2" fmla="*/ 76371 w 175"/>
                    <a:gd name="T3" fmla="*/ 37445 h 174"/>
                    <a:gd name="T4" fmla="*/ 38186 w 175"/>
                    <a:gd name="T5" fmla="*/ 74459 h 174"/>
                    <a:gd name="T6" fmla="*/ 38186 w 175"/>
                    <a:gd name="T7" fmla="*/ 74459 h 174"/>
                    <a:gd name="T8" fmla="*/ 0 w 175"/>
                    <a:gd name="T9" fmla="*/ 37445 h 174"/>
                    <a:gd name="T10" fmla="*/ 0 w 175"/>
                    <a:gd name="T11" fmla="*/ 37445 h 174"/>
                    <a:gd name="T12" fmla="*/ 38186 w 175"/>
                    <a:gd name="T13" fmla="*/ 0 h 174"/>
                    <a:gd name="T14" fmla="*/ 38186 w 175"/>
                    <a:gd name="T15" fmla="*/ 0 h 174"/>
                    <a:gd name="T16" fmla="*/ 76371 w 175"/>
                    <a:gd name="T17" fmla="*/ 37445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5" h="174">
                      <a:moveTo>
                        <a:pt x="174" y="87"/>
                      </a:moveTo>
                      <a:lnTo>
                        <a:pt x="174" y="87"/>
                      </a:lnTo>
                      <a:cubicBezTo>
                        <a:pt x="174" y="136"/>
                        <a:pt x="134" y="173"/>
                        <a:pt x="87" y="173"/>
                      </a:cubicBezTo>
                      <a:cubicBezTo>
                        <a:pt x="39" y="173"/>
                        <a:pt x="0" y="136"/>
                        <a:pt x="0" y="87"/>
                      </a:cubicBezTo>
                      <a:cubicBezTo>
                        <a:pt x="0" y="39"/>
                        <a:pt x="39" y="0"/>
                        <a:pt x="87" y="0"/>
                      </a:cubicBezTo>
                      <a:cubicBezTo>
                        <a:pt x="134" y="0"/>
                        <a:pt x="174" y="39"/>
                        <a:pt x="174" y="87"/>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dirty="0">
                    <a:latin typeface="+mn-lt"/>
                    <a:cs typeface="+mn-cs"/>
                  </a:endParaRPr>
                </a:p>
              </p:txBody>
            </p:sp>
            <p:sp>
              <p:nvSpPr>
                <p:cNvPr id="74" name="Freeform 97"/>
                <p:cNvSpPr>
                  <a:spLocks noChangeArrowheads="1"/>
                </p:cNvSpPr>
                <p:nvPr/>
              </p:nvSpPr>
              <p:spPr bwMode="auto">
                <a:xfrm>
                  <a:off x="8380253" y="4161700"/>
                  <a:ext cx="75502" cy="75492"/>
                </a:xfrm>
                <a:custGeom>
                  <a:avLst/>
                  <a:gdLst>
                    <a:gd name="T0" fmla="*/ 74459 w 174"/>
                    <a:gd name="T1" fmla="*/ 37014 h 174"/>
                    <a:gd name="T2" fmla="*/ 74459 w 174"/>
                    <a:gd name="T3" fmla="*/ 37014 h 174"/>
                    <a:gd name="T4" fmla="*/ 37445 w 174"/>
                    <a:gd name="T5" fmla="*/ 74459 h 174"/>
                    <a:gd name="T6" fmla="*/ 37445 w 174"/>
                    <a:gd name="T7" fmla="*/ 74459 h 174"/>
                    <a:gd name="T8" fmla="*/ 0 w 174"/>
                    <a:gd name="T9" fmla="*/ 37014 h 174"/>
                    <a:gd name="T10" fmla="*/ 0 w 174"/>
                    <a:gd name="T11" fmla="*/ 37014 h 174"/>
                    <a:gd name="T12" fmla="*/ 37445 w 174"/>
                    <a:gd name="T13" fmla="*/ 0 h 174"/>
                    <a:gd name="T14" fmla="*/ 37445 w 174"/>
                    <a:gd name="T15" fmla="*/ 0 h 174"/>
                    <a:gd name="T16" fmla="*/ 74459 w 174"/>
                    <a:gd name="T17" fmla="*/ 37014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4">
                      <a:moveTo>
                        <a:pt x="173" y="86"/>
                      </a:moveTo>
                      <a:lnTo>
                        <a:pt x="173" y="86"/>
                      </a:lnTo>
                      <a:cubicBezTo>
                        <a:pt x="173" y="134"/>
                        <a:pt x="134" y="173"/>
                        <a:pt x="87" y="173"/>
                      </a:cubicBezTo>
                      <a:cubicBezTo>
                        <a:pt x="39" y="173"/>
                        <a:pt x="0" y="134"/>
                        <a:pt x="0" y="86"/>
                      </a:cubicBezTo>
                      <a:cubicBezTo>
                        <a:pt x="0" y="38"/>
                        <a:pt x="39" y="0"/>
                        <a:pt x="87" y="0"/>
                      </a:cubicBezTo>
                      <a:cubicBezTo>
                        <a:pt x="134" y="0"/>
                        <a:pt x="173" y="38"/>
                        <a:pt x="173" y="86"/>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75" name="Freeform 98"/>
                <p:cNvSpPr>
                  <a:spLocks noChangeArrowheads="1"/>
                </p:cNvSpPr>
                <p:nvPr/>
              </p:nvSpPr>
              <p:spPr bwMode="auto">
                <a:xfrm>
                  <a:off x="8939527" y="3327097"/>
                  <a:ext cx="75502" cy="74093"/>
                </a:xfrm>
                <a:custGeom>
                  <a:avLst/>
                  <a:gdLst>
                    <a:gd name="T0" fmla="*/ 74456 w 173"/>
                    <a:gd name="T1" fmla="*/ 37445 h 174"/>
                    <a:gd name="T2" fmla="*/ 74456 w 173"/>
                    <a:gd name="T3" fmla="*/ 37445 h 174"/>
                    <a:gd name="T4" fmla="*/ 37661 w 173"/>
                    <a:gd name="T5" fmla="*/ 74460 h 174"/>
                    <a:gd name="T6" fmla="*/ 37661 w 173"/>
                    <a:gd name="T7" fmla="*/ 74460 h 174"/>
                    <a:gd name="T8" fmla="*/ 0 w 173"/>
                    <a:gd name="T9" fmla="*/ 37445 h 174"/>
                    <a:gd name="T10" fmla="*/ 0 w 173"/>
                    <a:gd name="T11" fmla="*/ 37445 h 174"/>
                    <a:gd name="T12" fmla="*/ 37661 w 173"/>
                    <a:gd name="T13" fmla="*/ 0 h 174"/>
                    <a:gd name="T14" fmla="*/ 37661 w 173"/>
                    <a:gd name="T15" fmla="*/ 0 h 174"/>
                    <a:gd name="T16" fmla="*/ 74456 w 173"/>
                    <a:gd name="T17" fmla="*/ 37445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4">
                      <a:moveTo>
                        <a:pt x="172" y="87"/>
                      </a:moveTo>
                      <a:lnTo>
                        <a:pt x="172" y="87"/>
                      </a:lnTo>
                      <a:cubicBezTo>
                        <a:pt x="172" y="135"/>
                        <a:pt x="134" y="173"/>
                        <a:pt x="87" y="173"/>
                      </a:cubicBezTo>
                      <a:cubicBezTo>
                        <a:pt x="39" y="173"/>
                        <a:pt x="0" y="135"/>
                        <a:pt x="0" y="87"/>
                      </a:cubicBezTo>
                      <a:cubicBezTo>
                        <a:pt x="0" y="39"/>
                        <a:pt x="39" y="0"/>
                        <a:pt x="87" y="0"/>
                      </a:cubicBezTo>
                      <a:cubicBezTo>
                        <a:pt x="134" y="0"/>
                        <a:pt x="172" y="39"/>
                        <a:pt x="172" y="87"/>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76" name="Freeform 99"/>
                <p:cNvSpPr>
                  <a:spLocks noChangeArrowheads="1"/>
                </p:cNvSpPr>
                <p:nvPr/>
              </p:nvSpPr>
              <p:spPr bwMode="auto">
                <a:xfrm>
                  <a:off x="9325426" y="4262356"/>
                  <a:ext cx="74104" cy="74094"/>
                </a:xfrm>
                <a:custGeom>
                  <a:avLst/>
                  <a:gdLst>
                    <a:gd name="T0" fmla="*/ 74459 w 174"/>
                    <a:gd name="T1" fmla="*/ 37014 h 174"/>
                    <a:gd name="T2" fmla="*/ 74459 w 174"/>
                    <a:gd name="T3" fmla="*/ 37014 h 174"/>
                    <a:gd name="T4" fmla="*/ 37445 w 174"/>
                    <a:gd name="T5" fmla="*/ 74459 h 174"/>
                    <a:gd name="T6" fmla="*/ 37445 w 174"/>
                    <a:gd name="T7" fmla="*/ 74459 h 174"/>
                    <a:gd name="T8" fmla="*/ 0 w 174"/>
                    <a:gd name="T9" fmla="*/ 37014 h 174"/>
                    <a:gd name="T10" fmla="*/ 0 w 174"/>
                    <a:gd name="T11" fmla="*/ 37014 h 174"/>
                    <a:gd name="T12" fmla="*/ 37445 w 174"/>
                    <a:gd name="T13" fmla="*/ 0 h 174"/>
                    <a:gd name="T14" fmla="*/ 37445 w 174"/>
                    <a:gd name="T15" fmla="*/ 0 h 174"/>
                    <a:gd name="T16" fmla="*/ 74459 w 174"/>
                    <a:gd name="T17" fmla="*/ 37014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4">
                      <a:moveTo>
                        <a:pt x="173" y="86"/>
                      </a:moveTo>
                      <a:lnTo>
                        <a:pt x="173" y="86"/>
                      </a:lnTo>
                      <a:cubicBezTo>
                        <a:pt x="173" y="134"/>
                        <a:pt x="134" y="173"/>
                        <a:pt x="87" y="173"/>
                      </a:cubicBezTo>
                      <a:cubicBezTo>
                        <a:pt x="39" y="173"/>
                        <a:pt x="0" y="134"/>
                        <a:pt x="0" y="86"/>
                      </a:cubicBezTo>
                      <a:cubicBezTo>
                        <a:pt x="0" y="38"/>
                        <a:pt x="39" y="0"/>
                        <a:pt x="87" y="0"/>
                      </a:cubicBezTo>
                      <a:cubicBezTo>
                        <a:pt x="134" y="0"/>
                        <a:pt x="173" y="38"/>
                        <a:pt x="173" y="86"/>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77" name="Freeform 100"/>
                <p:cNvSpPr>
                  <a:spLocks noChangeArrowheads="1"/>
                </p:cNvSpPr>
                <p:nvPr/>
              </p:nvSpPr>
              <p:spPr bwMode="auto">
                <a:xfrm>
                  <a:off x="10241238" y="3819191"/>
                  <a:ext cx="74103" cy="74093"/>
                </a:xfrm>
                <a:custGeom>
                  <a:avLst/>
                  <a:gdLst>
                    <a:gd name="T0" fmla="*/ 74460 w 174"/>
                    <a:gd name="T1" fmla="*/ 37228 h 173"/>
                    <a:gd name="T2" fmla="*/ 74460 w 174"/>
                    <a:gd name="T3" fmla="*/ 37228 h 173"/>
                    <a:gd name="T4" fmla="*/ 37015 w 174"/>
                    <a:gd name="T5" fmla="*/ 74456 h 173"/>
                    <a:gd name="T6" fmla="*/ 37015 w 174"/>
                    <a:gd name="T7" fmla="*/ 74456 h 173"/>
                    <a:gd name="T8" fmla="*/ 0 w 174"/>
                    <a:gd name="T9" fmla="*/ 37228 h 173"/>
                    <a:gd name="T10" fmla="*/ 0 w 174"/>
                    <a:gd name="T11" fmla="*/ 37228 h 173"/>
                    <a:gd name="T12" fmla="*/ 37015 w 174"/>
                    <a:gd name="T13" fmla="*/ 0 h 173"/>
                    <a:gd name="T14" fmla="*/ 37015 w 174"/>
                    <a:gd name="T15" fmla="*/ 0 h 173"/>
                    <a:gd name="T16" fmla="*/ 74460 w 174"/>
                    <a:gd name="T17" fmla="*/ 37228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3">
                      <a:moveTo>
                        <a:pt x="173" y="86"/>
                      </a:moveTo>
                      <a:lnTo>
                        <a:pt x="173" y="86"/>
                      </a:lnTo>
                      <a:cubicBezTo>
                        <a:pt x="173" y="134"/>
                        <a:pt x="135" y="172"/>
                        <a:pt x="86" y="172"/>
                      </a:cubicBezTo>
                      <a:cubicBezTo>
                        <a:pt x="39" y="172"/>
                        <a:pt x="0" y="134"/>
                        <a:pt x="0" y="86"/>
                      </a:cubicBezTo>
                      <a:cubicBezTo>
                        <a:pt x="0" y="39"/>
                        <a:pt x="39" y="0"/>
                        <a:pt x="86" y="0"/>
                      </a:cubicBezTo>
                      <a:cubicBezTo>
                        <a:pt x="135" y="0"/>
                        <a:pt x="173" y="39"/>
                        <a:pt x="173" y="86"/>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78" name="Freeform 101"/>
                <p:cNvSpPr>
                  <a:spLocks noChangeArrowheads="1"/>
                </p:cNvSpPr>
                <p:nvPr/>
              </p:nvSpPr>
              <p:spPr bwMode="auto">
                <a:xfrm>
                  <a:off x="10420206" y="2584761"/>
                  <a:ext cx="46140" cy="44736"/>
                </a:xfrm>
                <a:custGeom>
                  <a:avLst/>
                  <a:gdLst>
                    <a:gd name="T0" fmla="*/ 45651 w 106"/>
                    <a:gd name="T1" fmla="*/ 22824 h 105"/>
                    <a:gd name="T2" fmla="*/ 45651 w 106"/>
                    <a:gd name="T3" fmla="*/ 22824 h 105"/>
                    <a:gd name="T4" fmla="*/ 22608 w 106"/>
                    <a:gd name="T5" fmla="*/ 45647 h 105"/>
                    <a:gd name="T6" fmla="*/ 22608 w 106"/>
                    <a:gd name="T7" fmla="*/ 45647 h 105"/>
                    <a:gd name="T8" fmla="*/ 0 w 106"/>
                    <a:gd name="T9" fmla="*/ 22824 h 105"/>
                    <a:gd name="T10" fmla="*/ 0 w 106"/>
                    <a:gd name="T11" fmla="*/ 22824 h 105"/>
                    <a:gd name="T12" fmla="*/ 22608 w 106"/>
                    <a:gd name="T13" fmla="*/ 0 h 105"/>
                    <a:gd name="T14" fmla="*/ 22608 w 106"/>
                    <a:gd name="T15" fmla="*/ 0 h 105"/>
                    <a:gd name="T16" fmla="*/ 45651 w 106"/>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5">
                      <a:moveTo>
                        <a:pt x="105" y="52"/>
                      </a:moveTo>
                      <a:lnTo>
                        <a:pt x="105" y="52"/>
                      </a:lnTo>
                      <a:cubicBezTo>
                        <a:pt x="105" y="81"/>
                        <a:pt x="81" y="104"/>
                        <a:pt x="52" y="104"/>
                      </a:cubicBezTo>
                      <a:cubicBezTo>
                        <a:pt x="22" y="104"/>
                        <a:pt x="0" y="81"/>
                        <a:pt x="0" y="52"/>
                      </a:cubicBezTo>
                      <a:cubicBezTo>
                        <a:pt x="0" y="24"/>
                        <a:pt x="22" y="0"/>
                        <a:pt x="52" y="0"/>
                      </a:cubicBezTo>
                      <a:cubicBezTo>
                        <a:pt x="81" y="0"/>
                        <a:pt x="105" y="24"/>
                        <a:pt x="105" y="52"/>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79" name="Freeform 102"/>
                <p:cNvSpPr>
                  <a:spLocks noChangeArrowheads="1"/>
                </p:cNvSpPr>
                <p:nvPr/>
              </p:nvSpPr>
              <p:spPr bwMode="auto">
                <a:xfrm>
                  <a:off x="8416606" y="2984588"/>
                  <a:ext cx="46141" cy="46134"/>
                </a:xfrm>
                <a:custGeom>
                  <a:avLst/>
                  <a:gdLst>
                    <a:gd name="T0" fmla="*/ 45651 w 106"/>
                    <a:gd name="T1" fmla="*/ 23043 h 106"/>
                    <a:gd name="T2" fmla="*/ 45651 w 106"/>
                    <a:gd name="T3" fmla="*/ 23043 h 106"/>
                    <a:gd name="T4" fmla="*/ 22608 w 106"/>
                    <a:gd name="T5" fmla="*/ 45651 h 106"/>
                    <a:gd name="T6" fmla="*/ 22608 w 106"/>
                    <a:gd name="T7" fmla="*/ 45651 h 106"/>
                    <a:gd name="T8" fmla="*/ 0 w 106"/>
                    <a:gd name="T9" fmla="*/ 23043 h 106"/>
                    <a:gd name="T10" fmla="*/ 0 w 106"/>
                    <a:gd name="T11" fmla="*/ 23043 h 106"/>
                    <a:gd name="T12" fmla="*/ 22608 w 106"/>
                    <a:gd name="T13" fmla="*/ 0 h 106"/>
                    <a:gd name="T14" fmla="*/ 22608 w 106"/>
                    <a:gd name="T15" fmla="*/ 0 h 106"/>
                    <a:gd name="T16" fmla="*/ 45651 w 106"/>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6">
                      <a:moveTo>
                        <a:pt x="105" y="53"/>
                      </a:moveTo>
                      <a:lnTo>
                        <a:pt x="105" y="53"/>
                      </a:lnTo>
                      <a:cubicBezTo>
                        <a:pt x="105" y="81"/>
                        <a:pt x="81" y="105"/>
                        <a:pt x="52" y="105"/>
                      </a:cubicBezTo>
                      <a:cubicBezTo>
                        <a:pt x="23" y="105"/>
                        <a:pt x="0" y="81"/>
                        <a:pt x="0" y="53"/>
                      </a:cubicBezTo>
                      <a:cubicBezTo>
                        <a:pt x="0" y="23"/>
                        <a:pt x="23" y="0"/>
                        <a:pt x="52" y="0"/>
                      </a:cubicBezTo>
                      <a:cubicBezTo>
                        <a:pt x="81" y="0"/>
                        <a:pt x="105" y="23"/>
                        <a:pt x="105" y="53"/>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80" name="Freeform 103"/>
                <p:cNvSpPr>
                  <a:spLocks noChangeArrowheads="1"/>
                </p:cNvSpPr>
                <p:nvPr/>
              </p:nvSpPr>
              <p:spPr bwMode="auto">
                <a:xfrm>
                  <a:off x="9585489" y="3341077"/>
                  <a:ext cx="46141" cy="46133"/>
                </a:xfrm>
                <a:custGeom>
                  <a:avLst/>
                  <a:gdLst>
                    <a:gd name="T0" fmla="*/ 45647 w 105"/>
                    <a:gd name="T1" fmla="*/ 22824 h 105"/>
                    <a:gd name="T2" fmla="*/ 45647 w 105"/>
                    <a:gd name="T3" fmla="*/ 22824 h 105"/>
                    <a:gd name="T4" fmla="*/ 22824 w 105"/>
                    <a:gd name="T5" fmla="*/ 45647 h 105"/>
                    <a:gd name="T6" fmla="*/ 22824 w 105"/>
                    <a:gd name="T7" fmla="*/ 45647 h 105"/>
                    <a:gd name="T8" fmla="*/ 0 w 105"/>
                    <a:gd name="T9" fmla="*/ 22824 h 105"/>
                    <a:gd name="T10" fmla="*/ 0 w 105"/>
                    <a:gd name="T11" fmla="*/ 22824 h 105"/>
                    <a:gd name="T12" fmla="*/ 22824 w 105"/>
                    <a:gd name="T13" fmla="*/ 0 h 105"/>
                    <a:gd name="T14" fmla="*/ 22824 w 105"/>
                    <a:gd name="T15" fmla="*/ 0 h 105"/>
                    <a:gd name="T16" fmla="*/ 45647 w 105"/>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5">
                      <a:moveTo>
                        <a:pt x="104" y="52"/>
                      </a:moveTo>
                      <a:lnTo>
                        <a:pt x="104" y="52"/>
                      </a:lnTo>
                      <a:cubicBezTo>
                        <a:pt x="104" y="81"/>
                        <a:pt x="80" y="104"/>
                        <a:pt x="52" y="104"/>
                      </a:cubicBezTo>
                      <a:cubicBezTo>
                        <a:pt x="24" y="104"/>
                        <a:pt x="0" y="81"/>
                        <a:pt x="0" y="52"/>
                      </a:cubicBezTo>
                      <a:cubicBezTo>
                        <a:pt x="0" y="23"/>
                        <a:pt x="24" y="0"/>
                        <a:pt x="52" y="0"/>
                      </a:cubicBezTo>
                      <a:cubicBezTo>
                        <a:pt x="80" y="0"/>
                        <a:pt x="104" y="23"/>
                        <a:pt x="104" y="52"/>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81" name="Freeform 104"/>
                <p:cNvSpPr>
                  <a:spLocks noChangeArrowheads="1"/>
                </p:cNvSpPr>
                <p:nvPr/>
              </p:nvSpPr>
              <p:spPr bwMode="auto">
                <a:xfrm>
                  <a:off x="9223359" y="4315479"/>
                  <a:ext cx="46140" cy="46134"/>
                </a:xfrm>
                <a:custGeom>
                  <a:avLst/>
                  <a:gdLst>
                    <a:gd name="T0" fmla="*/ 45655 w 107"/>
                    <a:gd name="T1" fmla="*/ 22824 h 105"/>
                    <a:gd name="T2" fmla="*/ 45655 w 107"/>
                    <a:gd name="T3" fmla="*/ 22824 h 105"/>
                    <a:gd name="T4" fmla="*/ 22397 w 107"/>
                    <a:gd name="T5" fmla="*/ 45647 h 105"/>
                    <a:gd name="T6" fmla="*/ 22397 w 107"/>
                    <a:gd name="T7" fmla="*/ 45647 h 105"/>
                    <a:gd name="T8" fmla="*/ 0 w 107"/>
                    <a:gd name="T9" fmla="*/ 22824 h 105"/>
                    <a:gd name="T10" fmla="*/ 0 w 107"/>
                    <a:gd name="T11" fmla="*/ 22824 h 105"/>
                    <a:gd name="T12" fmla="*/ 22397 w 107"/>
                    <a:gd name="T13" fmla="*/ 0 h 105"/>
                    <a:gd name="T14" fmla="*/ 22397 w 107"/>
                    <a:gd name="T15" fmla="*/ 0 h 105"/>
                    <a:gd name="T16" fmla="*/ 45655 w 107"/>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05">
                      <a:moveTo>
                        <a:pt x="106" y="52"/>
                      </a:moveTo>
                      <a:lnTo>
                        <a:pt x="106" y="52"/>
                      </a:lnTo>
                      <a:cubicBezTo>
                        <a:pt x="106" y="80"/>
                        <a:pt x="82" y="104"/>
                        <a:pt x="52" y="104"/>
                      </a:cubicBezTo>
                      <a:cubicBezTo>
                        <a:pt x="24" y="104"/>
                        <a:pt x="0" y="80"/>
                        <a:pt x="0" y="52"/>
                      </a:cubicBezTo>
                      <a:cubicBezTo>
                        <a:pt x="0" y="23"/>
                        <a:pt x="24" y="0"/>
                        <a:pt x="52" y="0"/>
                      </a:cubicBezTo>
                      <a:cubicBezTo>
                        <a:pt x="82" y="0"/>
                        <a:pt x="106" y="23"/>
                        <a:pt x="106" y="52"/>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82" name="Freeform 105"/>
                <p:cNvSpPr>
                  <a:spLocks noChangeArrowheads="1"/>
                </p:cNvSpPr>
                <p:nvPr/>
              </p:nvSpPr>
              <p:spPr bwMode="auto">
                <a:xfrm>
                  <a:off x="10130781" y="4035880"/>
                  <a:ext cx="46141" cy="46134"/>
                </a:xfrm>
                <a:custGeom>
                  <a:avLst/>
                  <a:gdLst>
                    <a:gd name="T0" fmla="*/ 45647 w 105"/>
                    <a:gd name="T1" fmla="*/ 23043 h 106"/>
                    <a:gd name="T2" fmla="*/ 45647 w 105"/>
                    <a:gd name="T3" fmla="*/ 23043 h 106"/>
                    <a:gd name="T4" fmla="*/ 22824 w 105"/>
                    <a:gd name="T5" fmla="*/ 45651 h 106"/>
                    <a:gd name="T6" fmla="*/ 22824 w 105"/>
                    <a:gd name="T7" fmla="*/ 45651 h 106"/>
                    <a:gd name="T8" fmla="*/ 0 w 105"/>
                    <a:gd name="T9" fmla="*/ 23043 h 106"/>
                    <a:gd name="T10" fmla="*/ 0 w 105"/>
                    <a:gd name="T11" fmla="*/ 23043 h 106"/>
                    <a:gd name="T12" fmla="*/ 22824 w 105"/>
                    <a:gd name="T13" fmla="*/ 0 h 106"/>
                    <a:gd name="T14" fmla="*/ 22824 w 105"/>
                    <a:gd name="T15" fmla="*/ 0 h 106"/>
                    <a:gd name="T16" fmla="*/ 45647 w 105"/>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3"/>
                      </a:moveTo>
                      <a:lnTo>
                        <a:pt x="104" y="53"/>
                      </a:lnTo>
                      <a:cubicBezTo>
                        <a:pt x="104" y="81"/>
                        <a:pt x="81" y="105"/>
                        <a:pt x="52" y="105"/>
                      </a:cubicBezTo>
                      <a:cubicBezTo>
                        <a:pt x="24" y="105"/>
                        <a:pt x="0" y="81"/>
                        <a:pt x="0" y="53"/>
                      </a:cubicBezTo>
                      <a:cubicBezTo>
                        <a:pt x="0" y="24"/>
                        <a:pt x="24" y="0"/>
                        <a:pt x="52" y="0"/>
                      </a:cubicBezTo>
                      <a:cubicBezTo>
                        <a:pt x="81" y="0"/>
                        <a:pt x="104" y="24"/>
                        <a:pt x="104" y="53"/>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83" name="Freeform 106"/>
                <p:cNvSpPr>
                  <a:spLocks noChangeArrowheads="1"/>
                </p:cNvSpPr>
                <p:nvPr/>
              </p:nvSpPr>
              <p:spPr bwMode="auto">
                <a:xfrm>
                  <a:off x="8845849" y="2356888"/>
                  <a:ext cx="46140" cy="46133"/>
                </a:xfrm>
                <a:custGeom>
                  <a:avLst/>
                  <a:gdLst>
                    <a:gd name="T0" fmla="*/ 45647 w 105"/>
                    <a:gd name="T1" fmla="*/ 22824 h 105"/>
                    <a:gd name="T2" fmla="*/ 45647 w 105"/>
                    <a:gd name="T3" fmla="*/ 22824 h 105"/>
                    <a:gd name="T4" fmla="*/ 22824 w 105"/>
                    <a:gd name="T5" fmla="*/ 45647 h 105"/>
                    <a:gd name="T6" fmla="*/ 22824 w 105"/>
                    <a:gd name="T7" fmla="*/ 45647 h 105"/>
                    <a:gd name="T8" fmla="*/ 0 w 105"/>
                    <a:gd name="T9" fmla="*/ 22824 h 105"/>
                    <a:gd name="T10" fmla="*/ 0 w 105"/>
                    <a:gd name="T11" fmla="*/ 22824 h 105"/>
                    <a:gd name="T12" fmla="*/ 22824 w 105"/>
                    <a:gd name="T13" fmla="*/ 0 h 105"/>
                    <a:gd name="T14" fmla="*/ 22824 w 105"/>
                    <a:gd name="T15" fmla="*/ 0 h 105"/>
                    <a:gd name="T16" fmla="*/ 45647 w 105"/>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5">
                      <a:moveTo>
                        <a:pt x="104" y="52"/>
                      </a:moveTo>
                      <a:lnTo>
                        <a:pt x="104" y="52"/>
                      </a:lnTo>
                      <a:cubicBezTo>
                        <a:pt x="104" y="81"/>
                        <a:pt x="81" y="104"/>
                        <a:pt x="52" y="104"/>
                      </a:cubicBezTo>
                      <a:cubicBezTo>
                        <a:pt x="22" y="104"/>
                        <a:pt x="0" y="81"/>
                        <a:pt x="0" y="52"/>
                      </a:cubicBezTo>
                      <a:cubicBezTo>
                        <a:pt x="0" y="23"/>
                        <a:pt x="22" y="0"/>
                        <a:pt x="52" y="0"/>
                      </a:cubicBezTo>
                      <a:cubicBezTo>
                        <a:pt x="81" y="0"/>
                        <a:pt x="104" y="23"/>
                        <a:pt x="104" y="52"/>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84" name="Freeform 107"/>
                <p:cNvSpPr>
                  <a:spLocks noChangeArrowheads="1"/>
                </p:cNvSpPr>
                <p:nvPr/>
              </p:nvSpPr>
              <p:spPr bwMode="auto">
                <a:xfrm>
                  <a:off x="9962999" y="2879738"/>
                  <a:ext cx="46141" cy="46133"/>
                </a:xfrm>
                <a:custGeom>
                  <a:avLst/>
                  <a:gdLst>
                    <a:gd name="T0" fmla="*/ 45647 w 105"/>
                    <a:gd name="T1" fmla="*/ 23043 h 106"/>
                    <a:gd name="T2" fmla="*/ 45647 w 105"/>
                    <a:gd name="T3" fmla="*/ 23043 h 106"/>
                    <a:gd name="T4" fmla="*/ 22824 w 105"/>
                    <a:gd name="T5" fmla="*/ 45651 h 106"/>
                    <a:gd name="T6" fmla="*/ 22824 w 105"/>
                    <a:gd name="T7" fmla="*/ 45651 h 106"/>
                    <a:gd name="T8" fmla="*/ 0 w 105"/>
                    <a:gd name="T9" fmla="*/ 23043 h 106"/>
                    <a:gd name="T10" fmla="*/ 0 w 105"/>
                    <a:gd name="T11" fmla="*/ 23043 h 106"/>
                    <a:gd name="T12" fmla="*/ 22824 w 105"/>
                    <a:gd name="T13" fmla="*/ 0 h 106"/>
                    <a:gd name="T14" fmla="*/ 22824 w 105"/>
                    <a:gd name="T15" fmla="*/ 0 h 106"/>
                    <a:gd name="T16" fmla="*/ 45647 w 105"/>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3"/>
                      </a:moveTo>
                      <a:lnTo>
                        <a:pt x="104" y="53"/>
                      </a:lnTo>
                      <a:cubicBezTo>
                        <a:pt x="104" y="82"/>
                        <a:pt x="81" y="105"/>
                        <a:pt x="52" y="105"/>
                      </a:cubicBezTo>
                      <a:cubicBezTo>
                        <a:pt x="23" y="105"/>
                        <a:pt x="0" y="82"/>
                        <a:pt x="0" y="53"/>
                      </a:cubicBezTo>
                      <a:cubicBezTo>
                        <a:pt x="0" y="24"/>
                        <a:pt x="23" y="0"/>
                        <a:pt x="52" y="0"/>
                      </a:cubicBezTo>
                      <a:cubicBezTo>
                        <a:pt x="81" y="0"/>
                        <a:pt x="104" y="24"/>
                        <a:pt x="104" y="53"/>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85" name="Freeform 108"/>
                <p:cNvSpPr>
                  <a:spLocks noChangeArrowheads="1"/>
                </p:cNvSpPr>
                <p:nvPr/>
              </p:nvSpPr>
              <p:spPr bwMode="auto">
                <a:xfrm>
                  <a:off x="8919952" y="3717137"/>
                  <a:ext cx="46141" cy="46134"/>
                </a:xfrm>
                <a:custGeom>
                  <a:avLst/>
                  <a:gdLst>
                    <a:gd name="T0" fmla="*/ 45647 w 105"/>
                    <a:gd name="T1" fmla="*/ 23043 h 106"/>
                    <a:gd name="T2" fmla="*/ 45647 w 105"/>
                    <a:gd name="T3" fmla="*/ 23043 h 106"/>
                    <a:gd name="T4" fmla="*/ 22824 w 105"/>
                    <a:gd name="T5" fmla="*/ 45651 h 106"/>
                    <a:gd name="T6" fmla="*/ 22824 w 105"/>
                    <a:gd name="T7" fmla="*/ 45651 h 106"/>
                    <a:gd name="T8" fmla="*/ 0 w 105"/>
                    <a:gd name="T9" fmla="*/ 23043 h 106"/>
                    <a:gd name="T10" fmla="*/ 0 w 105"/>
                    <a:gd name="T11" fmla="*/ 23043 h 106"/>
                    <a:gd name="T12" fmla="*/ 22824 w 105"/>
                    <a:gd name="T13" fmla="*/ 0 h 106"/>
                    <a:gd name="T14" fmla="*/ 22824 w 105"/>
                    <a:gd name="T15" fmla="*/ 0 h 106"/>
                    <a:gd name="T16" fmla="*/ 45647 w 105"/>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3"/>
                      </a:moveTo>
                      <a:lnTo>
                        <a:pt x="104" y="53"/>
                      </a:lnTo>
                      <a:cubicBezTo>
                        <a:pt x="104" y="81"/>
                        <a:pt x="80" y="105"/>
                        <a:pt x="52" y="105"/>
                      </a:cubicBezTo>
                      <a:cubicBezTo>
                        <a:pt x="22" y="105"/>
                        <a:pt x="0" y="81"/>
                        <a:pt x="0" y="53"/>
                      </a:cubicBezTo>
                      <a:cubicBezTo>
                        <a:pt x="0" y="24"/>
                        <a:pt x="22" y="0"/>
                        <a:pt x="52" y="0"/>
                      </a:cubicBezTo>
                      <a:cubicBezTo>
                        <a:pt x="80" y="0"/>
                        <a:pt x="104" y="24"/>
                        <a:pt x="104" y="53"/>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86" name="Freeform 109"/>
                <p:cNvSpPr>
                  <a:spLocks noChangeArrowheads="1"/>
                </p:cNvSpPr>
                <p:nvPr/>
              </p:nvSpPr>
              <p:spPr bwMode="auto">
                <a:xfrm>
                  <a:off x="8584388" y="4293111"/>
                  <a:ext cx="46141" cy="46134"/>
                </a:xfrm>
                <a:custGeom>
                  <a:avLst/>
                  <a:gdLst>
                    <a:gd name="T0" fmla="*/ 45647 w 105"/>
                    <a:gd name="T1" fmla="*/ 23043 h 106"/>
                    <a:gd name="T2" fmla="*/ 45647 w 105"/>
                    <a:gd name="T3" fmla="*/ 23043 h 106"/>
                    <a:gd name="T4" fmla="*/ 22824 w 105"/>
                    <a:gd name="T5" fmla="*/ 45651 h 106"/>
                    <a:gd name="T6" fmla="*/ 22824 w 105"/>
                    <a:gd name="T7" fmla="*/ 45651 h 106"/>
                    <a:gd name="T8" fmla="*/ 0 w 105"/>
                    <a:gd name="T9" fmla="*/ 23043 h 106"/>
                    <a:gd name="T10" fmla="*/ 0 w 105"/>
                    <a:gd name="T11" fmla="*/ 23043 h 106"/>
                    <a:gd name="T12" fmla="*/ 22824 w 105"/>
                    <a:gd name="T13" fmla="*/ 0 h 106"/>
                    <a:gd name="T14" fmla="*/ 22824 w 105"/>
                    <a:gd name="T15" fmla="*/ 0 h 106"/>
                    <a:gd name="T16" fmla="*/ 45647 w 105"/>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3"/>
                      </a:moveTo>
                      <a:lnTo>
                        <a:pt x="104" y="53"/>
                      </a:lnTo>
                      <a:cubicBezTo>
                        <a:pt x="104" y="81"/>
                        <a:pt x="81" y="105"/>
                        <a:pt x="52" y="105"/>
                      </a:cubicBezTo>
                      <a:cubicBezTo>
                        <a:pt x="23" y="105"/>
                        <a:pt x="0" y="81"/>
                        <a:pt x="0" y="53"/>
                      </a:cubicBezTo>
                      <a:cubicBezTo>
                        <a:pt x="0" y="23"/>
                        <a:pt x="23" y="0"/>
                        <a:pt x="52" y="0"/>
                      </a:cubicBezTo>
                      <a:cubicBezTo>
                        <a:pt x="81" y="0"/>
                        <a:pt x="104" y="23"/>
                        <a:pt x="104" y="53"/>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3412" name="Freeform 110"/>
                <p:cNvSpPr>
                  <a:spLocks noChangeArrowheads="1"/>
                </p:cNvSpPr>
                <p:nvPr/>
              </p:nvSpPr>
              <p:spPr bwMode="auto">
                <a:xfrm>
                  <a:off x="9136550" y="2962380"/>
                  <a:ext cx="46086" cy="46086"/>
                </a:xfrm>
                <a:custGeom>
                  <a:avLst/>
                  <a:gdLst>
                    <a:gd name="T0" fmla="*/ 20035121 w 105"/>
                    <a:gd name="T1" fmla="*/ 9829362 h 106"/>
                    <a:gd name="T2" fmla="*/ 20035121 w 105"/>
                    <a:gd name="T3" fmla="*/ 9829362 h 106"/>
                    <a:gd name="T4" fmla="*/ 10017780 w 105"/>
                    <a:gd name="T5" fmla="*/ 19847850 h 106"/>
                    <a:gd name="T6" fmla="*/ 10017780 w 105"/>
                    <a:gd name="T7" fmla="*/ 19847850 h 106"/>
                    <a:gd name="T8" fmla="*/ 0 w 105"/>
                    <a:gd name="T9" fmla="*/ 9829362 h 106"/>
                    <a:gd name="T10" fmla="*/ 0 w 105"/>
                    <a:gd name="T11" fmla="*/ 9829362 h 106"/>
                    <a:gd name="T12" fmla="*/ 10017780 w 105"/>
                    <a:gd name="T13" fmla="*/ 0 h 106"/>
                    <a:gd name="T14" fmla="*/ 10017780 w 105"/>
                    <a:gd name="T15" fmla="*/ 0 h 106"/>
                    <a:gd name="T16" fmla="*/ 20035121 w 105"/>
                    <a:gd name="T17" fmla="*/ 9829362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
                    <a:gd name="T28" fmla="*/ 0 h 106"/>
                    <a:gd name="T29" fmla="*/ 105 w 105"/>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 h="106">
                      <a:moveTo>
                        <a:pt x="104" y="52"/>
                      </a:moveTo>
                      <a:lnTo>
                        <a:pt x="104" y="52"/>
                      </a:lnTo>
                      <a:cubicBezTo>
                        <a:pt x="104" y="81"/>
                        <a:pt x="81" y="105"/>
                        <a:pt x="52" y="105"/>
                      </a:cubicBezTo>
                      <a:cubicBezTo>
                        <a:pt x="22" y="105"/>
                        <a:pt x="0" y="81"/>
                        <a:pt x="0" y="52"/>
                      </a:cubicBezTo>
                      <a:cubicBezTo>
                        <a:pt x="0" y="23"/>
                        <a:pt x="22" y="0"/>
                        <a:pt x="52" y="0"/>
                      </a:cubicBezTo>
                      <a:cubicBezTo>
                        <a:pt x="81" y="0"/>
                        <a:pt x="104" y="23"/>
                        <a:pt x="104" y="52"/>
                      </a:cubicBezTo>
                    </a:path>
                  </a:pathLst>
                </a:custGeom>
                <a:solidFill>
                  <a:srgbClr val="CC1E45"/>
                </a:solidFill>
                <a:ln w="9525">
                  <a:noFill/>
                  <a:round/>
                  <a:headEnd/>
                  <a:tailEnd/>
                </a:ln>
              </p:spPr>
              <p:txBody>
                <a:bodyPr wrap="none" anchor="ctr"/>
                <a:lstStyle/>
                <a:p>
                  <a:endParaRPr lang="en-US"/>
                </a:p>
              </p:txBody>
            </p:sp>
            <p:sp>
              <p:nvSpPr>
                <p:cNvPr id="88" name="Freeform 111"/>
                <p:cNvSpPr>
                  <a:spLocks noChangeArrowheads="1"/>
                </p:cNvSpPr>
                <p:nvPr/>
              </p:nvSpPr>
              <p:spPr bwMode="auto">
                <a:xfrm>
                  <a:off x="8464144" y="3739505"/>
                  <a:ext cx="46141" cy="46134"/>
                </a:xfrm>
                <a:custGeom>
                  <a:avLst/>
                  <a:gdLst>
                    <a:gd name="T0" fmla="*/ 45647 w 105"/>
                    <a:gd name="T1" fmla="*/ 22824 h 105"/>
                    <a:gd name="T2" fmla="*/ 45647 w 105"/>
                    <a:gd name="T3" fmla="*/ 22824 h 105"/>
                    <a:gd name="T4" fmla="*/ 22824 w 105"/>
                    <a:gd name="T5" fmla="*/ 45647 h 105"/>
                    <a:gd name="T6" fmla="*/ 22824 w 105"/>
                    <a:gd name="T7" fmla="*/ 45647 h 105"/>
                    <a:gd name="T8" fmla="*/ 0 w 105"/>
                    <a:gd name="T9" fmla="*/ 22824 h 105"/>
                    <a:gd name="T10" fmla="*/ 0 w 105"/>
                    <a:gd name="T11" fmla="*/ 22824 h 105"/>
                    <a:gd name="T12" fmla="*/ 22824 w 105"/>
                    <a:gd name="T13" fmla="*/ 0 h 105"/>
                    <a:gd name="T14" fmla="*/ 22824 w 105"/>
                    <a:gd name="T15" fmla="*/ 0 h 105"/>
                    <a:gd name="T16" fmla="*/ 45647 w 105"/>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5">
                      <a:moveTo>
                        <a:pt x="104" y="52"/>
                      </a:moveTo>
                      <a:lnTo>
                        <a:pt x="104" y="52"/>
                      </a:lnTo>
                      <a:cubicBezTo>
                        <a:pt x="104" y="81"/>
                        <a:pt x="81" y="104"/>
                        <a:pt x="52" y="104"/>
                      </a:cubicBezTo>
                      <a:cubicBezTo>
                        <a:pt x="23" y="104"/>
                        <a:pt x="0" y="81"/>
                        <a:pt x="0" y="52"/>
                      </a:cubicBezTo>
                      <a:cubicBezTo>
                        <a:pt x="0" y="23"/>
                        <a:pt x="23" y="0"/>
                        <a:pt x="52" y="0"/>
                      </a:cubicBezTo>
                      <a:cubicBezTo>
                        <a:pt x="81" y="0"/>
                        <a:pt x="104" y="23"/>
                        <a:pt x="104" y="52"/>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89" name="Freeform 112"/>
                <p:cNvSpPr>
                  <a:spLocks noChangeArrowheads="1"/>
                </p:cNvSpPr>
                <p:nvPr/>
              </p:nvSpPr>
              <p:spPr bwMode="auto">
                <a:xfrm>
                  <a:off x="8763356" y="2829411"/>
                  <a:ext cx="732649" cy="261425"/>
                </a:xfrm>
                <a:custGeom>
                  <a:avLst/>
                  <a:gdLst>
                    <a:gd name="T0" fmla="*/ 602936 w 1685"/>
                    <a:gd name="T1" fmla="*/ 260719 h 601"/>
                    <a:gd name="T2" fmla="*/ 130165 w 1685"/>
                    <a:gd name="T3" fmla="*/ 260719 h 601"/>
                    <a:gd name="T4" fmla="*/ 130165 w 1685"/>
                    <a:gd name="T5" fmla="*/ 260719 h 601"/>
                    <a:gd name="T6" fmla="*/ 0 w 1685"/>
                    <a:gd name="T7" fmla="*/ 130360 h 601"/>
                    <a:gd name="T8" fmla="*/ 0 w 1685"/>
                    <a:gd name="T9" fmla="*/ 130360 h 601"/>
                    <a:gd name="T10" fmla="*/ 130165 w 1685"/>
                    <a:gd name="T11" fmla="*/ 0 h 601"/>
                    <a:gd name="T12" fmla="*/ 602936 w 1685"/>
                    <a:gd name="T13" fmla="*/ 0 h 601"/>
                    <a:gd name="T14" fmla="*/ 602936 w 1685"/>
                    <a:gd name="T15" fmla="*/ 0 h 601"/>
                    <a:gd name="T16" fmla="*/ 733101 w 1685"/>
                    <a:gd name="T17" fmla="*/ 130360 h 601"/>
                    <a:gd name="T18" fmla="*/ 733101 w 1685"/>
                    <a:gd name="T19" fmla="*/ 130360 h 601"/>
                    <a:gd name="T20" fmla="*/ 602936 w 1685"/>
                    <a:gd name="T21" fmla="*/ 260719 h 6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85" h="601">
                      <a:moveTo>
                        <a:pt x="1385" y="600"/>
                      </a:moveTo>
                      <a:lnTo>
                        <a:pt x="299" y="600"/>
                      </a:lnTo>
                      <a:cubicBezTo>
                        <a:pt x="134" y="600"/>
                        <a:pt x="0" y="465"/>
                        <a:pt x="0" y="300"/>
                      </a:cubicBezTo>
                      <a:cubicBezTo>
                        <a:pt x="0" y="134"/>
                        <a:pt x="134" y="0"/>
                        <a:pt x="299" y="0"/>
                      </a:cubicBezTo>
                      <a:lnTo>
                        <a:pt x="1385" y="0"/>
                      </a:lnTo>
                      <a:cubicBezTo>
                        <a:pt x="1550" y="0"/>
                        <a:pt x="1684" y="134"/>
                        <a:pt x="1684" y="300"/>
                      </a:cubicBezTo>
                      <a:cubicBezTo>
                        <a:pt x="1684" y="465"/>
                        <a:pt x="1550" y="600"/>
                        <a:pt x="1385" y="600"/>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90" name="Freeform 113"/>
                <p:cNvSpPr>
                  <a:spLocks noChangeArrowheads="1"/>
                </p:cNvSpPr>
                <p:nvPr/>
              </p:nvSpPr>
              <p:spPr bwMode="auto">
                <a:xfrm>
                  <a:off x="10081845" y="3500448"/>
                  <a:ext cx="617998" cy="261425"/>
                </a:xfrm>
                <a:custGeom>
                  <a:avLst/>
                  <a:gdLst>
                    <a:gd name="T0" fmla="*/ 487690 w 1420"/>
                    <a:gd name="T1" fmla="*/ 260719 h 601"/>
                    <a:gd name="T2" fmla="*/ 130196 w 1420"/>
                    <a:gd name="T3" fmla="*/ 260719 h 601"/>
                    <a:gd name="T4" fmla="*/ 130196 w 1420"/>
                    <a:gd name="T5" fmla="*/ 260719 h 601"/>
                    <a:gd name="T6" fmla="*/ 0 w 1420"/>
                    <a:gd name="T7" fmla="*/ 130794 h 601"/>
                    <a:gd name="T8" fmla="*/ 0 w 1420"/>
                    <a:gd name="T9" fmla="*/ 130794 h 601"/>
                    <a:gd name="T10" fmla="*/ 130196 w 1420"/>
                    <a:gd name="T11" fmla="*/ 0 h 601"/>
                    <a:gd name="T12" fmla="*/ 487690 w 1420"/>
                    <a:gd name="T13" fmla="*/ 0 h 601"/>
                    <a:gd name="T14" fmla="*/ 487690 w 1420"/>
                    <a:gd name="T15" fmla="*/ 0 h 601"/>
                    <a:gd name="T16" fmla="*/ 617886 w 1420"/>
                    <a:gd name="T17" fmla="*/ 130794 h 601"/>
                    <a:gd name="T18" fmla="*/ 617886 w 1420"/>
                    <a:gd name="T19" fmla="*/ 130794 h 601"/>
                    <a:gd name="T20" fmla="*/ 487690 w 1420"/>
                    <a:gd name="T21" fmla="*/ 260719 h 6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20" h="601">
                      <a:moveTo>
                        <a:pt x="1120" y="600"/>
                      </a:moveTo>
                      <a:lnTo>
                        <a:pt x="299" y="600"/>
                      </a:lnTo>
                      <a:cubicBezTo>
                        <a:pt x="133" y="600"/>
                        <a:pt x="0" y="466"/>
                        <a:pt x="0" y="301"/>
                      </a:cubicBezTo>
                      <a:cubicBezTo>
                        <a:pt x="0" y="135"/>
                        <a:pt x="133" y="0"/>
                        <a:pt x="299" y="0"/>
                      </a:cubicBezTo>
                      <a:lnTo>
                        <a:pt x="1120" y="0"/>
                      </a:lnTo>
                      <a:cubicBezTo>
                        <a:pt x="1284" y="0"/>
                        <a:pt x="1419" y="135"/>
                        <a:pt x="1419" y="301"/>
                      </a:cubicBezTo>
                      <a:cubicBezTo>
                        <a:pt x="1419" y="466"/>
                        <a:pt x="1284" y="600"/>
                        <a:pt x="1120" y="600"/>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91" name="Freeform 114"/>
                <p:cNvSpPr>
                  <a:spLocks noChangeArrowheads="1"/>
                </p:cNvSpPr>
                <p:nvPr/>
              </p:nvSpPr>
              <p:spPr bwMode="auto">
                <a:xfrm>
                  <a:off x="9321232" y="2098259"/>
                  <a:ext cx="619396" cy="261426"/>
                </a:xfrm>
                <a:custGeom>
                  <a:avLst/>
                  <a:gdLst>
                    <a:gd name="T0" fmla="*/ 487690 w 1420"/>
                    <a:gd name="T1" fmla="*/ 260719 h 600"/>
                    <a:gd name="T2" fmla="*/ 131067 w 1420"/>
                    <a:gd name="T3" fmla="*/ 260719 h 600"/>
                    <a:gd name="T4" fmla="*/ 131067 w 1420"/>
                    <a:gd name="T5" fmla="*/ 260719 h 600"/>
                    <a:gd name="T6" fmla="*/ 0 w 1420"/>
                    <a:gd name="T7" fmla="*/ 130577 h 600"/>
                    <a:gd name="T8" fmla="*/ 0 w 1420"/>
                    <a:gd name="T9" fmla="*/ 130577 h 600"/>
                    <a:gd name="T10" fmla="*/ 131067 w 1420"/>
                    <a:gd name="T11" fmla="*/ 0 h 600"/>
                    <a:gd name="T12" fmla="*/ 487690 w 1420"/>
                    <a:gd name="T13" fmla="*/ 0 h 600"/>
                    <a:gd name="T14" fmla="*/ 487690 w 1420"/>
                    <a:gd name="T15" fmla="*/ 0 h 600"/>
                    <a:gd name="T16" fmla="*/ 617886 w 1420"/>
                    <a:gd name="T17" fmla="*/ 130577 h 600"/>
                    <a:gd name="T18" fmla="*/ 617886 w 1420"/>
                    <a:gd name="T19" fmla="*/ 130577 h 600"/>
                    <a:gd name="T20" fmla="*/ 487690 w 1420"/>
                    <a:gd name="T21" fmla="*/ 260719 h 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20" h="600">
                      <a:moveTo>
                        <a:pt x="1120" y="599"/>
                      </a:moveTo>
                      <a:lnTo>
                        <a:pt x="301" y="599"/>
                      </a:lnTo>
                      <a:cubicBezTo>
                        <a:pt x="135" y="599"/>
                        <a:pt x="0" y="465"/>
                        <a:pt x="0" y="300"/>
                      </a:cubicBezTo>
                      <a:cubicBezTo>
                        <a:pt x="0" y="135"/>
                        <a:pt x="135" y="0"/>
                        <a:pt x="301" y="0"/>
                      </a:cubicBezTo>
                      <a:lnTo>
                        <a:pt x="1120" y="0"/>
                      </a:lnTo>
                      <a:cubicBezTo>
                        <a:pt x="1285" y="0"/>
                        <a:pt x="1419" y="135"/>
                        <a:pt x="1419" y="300"/>
                      </a:cubicBezTo>
                      <a:cubicBezTo>
                        <a:pt x="1419" y="465"/>
                        <a:pt x="1285" y="599"/>
                        <a:pt x="1120" y="599"/>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92" name="Freeform 115"/>
                <p:cNvSpPr>
                  <a:spLocks noChangeArrowheads="1"/>
                </p:cNvSpPr>
                <p:nvPr/>
              </p:nvSpPr>
              <p:spPr bwMode="auto">
                <a:xfrm>
                  <a:off x="9505793" y="4104383"/>
                  <a:ext cx="813744" cy="522850"/>
                </a:xfrm>
                <a:custGeom>
                  <a:avLst/>
                  <a:gdLst>
                    <a:gd name="T0" fmla="*/ 682697 w 1870"/>
                    <a:gd name="T1" fmla="*/ 260937 h 1201"/>
                    <a:gd name="T2" fmla="*/ 487641 w 1870"/>
                    <a:gd name="T3" fmla="*/ 260937 h 1201"/>
                    <a:gd name="T4" fmla="*/ 487641 w 1870"/>
                    <a:gd name="T5" fmla="*/ 260937 h 1201"/>
                    <a:gd name="T6" fmla="*/ 617823 w 1870"/>
                    <a:gd name="T7" fmla="*/ 130903 h 1201"/>
                    <a:gd name="T8" fmla="*/ 617823 w 1870"/>
                    <a:gd name="T9" fmla="*/ 130903 h 1201"/>
                    <a:gd name="T10" fmla="*/ 487641 w 1870"/>
                    <a:gd name="T11" fmla="*/ 0 h 1201"/>
                    <a:gd name="T12" fmla="*/ 130618 w 1870"/>
                    <a:gd name="T13" fmla="*/ 0 h 1201"/>
                    <a:gd name="T14" fmla="*/ 130618 w 1870"/>
                    <a:gd name="T15" fmla="*/ 0 h 1201"/>
                    <a:gd name="T16" fmla="*/ 0 w 1870"/>
                    <a:gd name="T17" fmla="*/ 130903 h 1201"/>
                    <a:gd name="T18" fmla="*/ 0 w 1870"/>
                    <a:gd name="T19" fmla="*/ 130903 h 1201"/>
                    <a:gd name="T20" fmla="*/ 130618 w 1870"/>
                    <a:gd name="T21" fmla="*/ 260937 h 1201"/>
                    <a:gd name="T22" fmla="*/ 326110 w 1870"/>
                    <a:gd name="T23" fmla="*/ 260937 h 1201"/>
                    <a:gd name="T24" fmla="*/ 326110 w 1870"/>
                    <a:gd name="T25" fmla="*/ 260937 h 1201"/>
                    <a:gd name="T26" fmla="*/ 195056 w 1870"/>
                    <a:gd name="T27" fmla="*/ 391405 h 1201"/>
                    <a:gd name="T28" fmla="*/ 195056 w 1870"/>
                    <a:gd name="T29" fmla="*/ 391405 h 1201"/>
                    <a:gd name="T30" fmla="*/ 326110 w 1870"/>
                    <a:gd name="T31" fmla="*/ 521873 h 1201"/>
                    <a:gd name="T32" fmla="*/ 682697 w 1870"/>
                    <a:gd name="T33" fmla="*/ 521873 h 1201"/>
                    <a:gd name="T34" fmla="*/ 682697 w 1870"/>
                    <a:gd name="T35" fmla="*/ 521873 h 1201"/>
                    <a:gd name="T36" fmla="*/ 813751 w 1870"/>
                    <a:gd name="T37" fmla="*/ 391405 h 1201"/>
                    <a:gd name="T38" fmla="*/ 813751 w 1870"/>
                    <a:gd name="T39" fmla="*/ 391405 h 1201"/>
                    <a:gd name="T40" fmla="*/ 682697 w 1870"/>
                    <a:gd name="T41" fmla="*/ 260937 h 12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70" h="1201">
                      <a:moveTo>
                        <a:pt x="1568" y="600"/>
                      </a:moveTo>
                      <a:lnTo>
                        <a:pt x="1120" y="600"/>
                      </a:lnTo>
                      <a:cubicBezTo>
                        <a:pt x="1286" y="600"/>
                        <a:pt x="1419" y="467"/>
                        <a:pt x="1419" y="301"/>
                      </a:cubicBezTo>
                      <a:cubicBezTo>
                        <a:pt x="1419" y="135"/>
                        <a:pt x="1286" y="0"/>
                        <a:pt x="1120" y="0"/>
                      </a:cubicBezTo>
                      <a:lnTo>
                        <a:pt x="300" y="0"/>
                      </a:lnTo>
                      <a:cubicBezTo>
                        <a:pt x="134" y="0"/>
                        <a:pt x="0" y="135"/>
                        <a:pt x="0" y="301"/>
                      </a:cubicBezTo>
                      <a:cubicBezTo>
                        <a:pt x="0" y="467"/>
                        <a:pt x="134" y="600"/>
                        <a:pt x="300" y="600"/>
                      </a:cubicBezTo>
                      <a:lnTo>
                        <a:pt x="749" y="600"/>
                      </a:lnTo>
                      <a:cubicBezTo>
                        <a:pt x="583" y="600"/>
                        <a:pt x="448" y="735"/>
                        <a:pt x="448" y="900"/>
                      </a:cubicBezTo>
                      <a:cubicBezTo>
                        <a:pt x="448" y="1066"/>
                        <a:pt x="583" y="1200"/>
                        <a:pt x="749" y="1200"/>
                      </a:cubicBezTo>
                      <a:lnTo>
                        <a:pt x="1568" y="1200"/>
                      </a:lnTo>
                      <a:cubicBezTo>
                        <a:pt x="1734" y="1200"/>
                        <a:pt x="1869" y="1066"/>
                        <a:pt x="1869" y="900"/>
                      </a:cubicBezTo>
                      <a:cubicBezTo>
                        <a:pt x="1869" y="735"/>
                        <a:pt x="1734" y="600"/>
                        <a:pt x="1568" y="600"/>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grpSp>
        </p:grpSp>
        <p:grpSp>
          <p:nvGrpSpPr>
            <p:cNvPr id="13317" name="Group 132"/>
            <p:cNvGrpSpPr>
              <a:grpSpLocks/>
            </p:cNvGrpSpPr>
            <p:nvPr/>
          </p:nvGrpSpPr>
          <p:grpSpPr bwMode="auto">
            <a:xfrm>
              <a:off x="9682361" y="-393904"/>
              <a:ext cx="3119241" cy="7745642"/>
              <a:chOff x="9619297" y="-518940"/>
              <a:chExt cx="3119241" cy="7745642"/>
            </a:xfrm>
          </p:grpSpPr>
          <p:grpSp>
            <p:nvGrpSpPr>
              <p:cNvPr id="13318" name="Group 8"/>
              <p:cNvGrpSpPr>
                <a:grpSpLocks/>
              </p:cNvGrpSpPr>
              <p:nvPr/>
            </p:nvGrpSpPr>
            <p:grpSpPr bwMode="auto">
              <a:xfrm>
                <a:off x="9814046" y="2006886"/>
                <a:ext cx="2924492" cy="2528094"/>
                <a:chOff x="1751269" y="-543996"/>
                <a:chExt cx="2728676" cy="2359988"/>
              </a:xfrm>
            </p:grpSpPr>
            <p:sp>
              <p:nvSpPr>
                <p:cNvPr id="13366" name="Freeform 1"/>
                <p:cNvSpPr>
                  <a:spLocks noChangeArrowheads="1"/>
                </p:cNvSpPr>
                <p:nvPr/>
              </p:nvSpPr>
              <p:spPr bwMode="auto">
                <a:xfrm>
                  <a:off x="1751269" y="-543996"/>
                  <a:ext cx="2206368" cy="2008582"/>
                </a:xfrm>
                <a:custGeom>
                  <a:avLst/>
                  <a:gdLst>
                    <a:gd name="T0" fmla="*/ 872984557 w 5068"/>
                    <a:gd name="T1" fmla="*/ 349601212 h 4613"/>
                    <a:gd name="T2" fmla="*/ 735384391 w 5068"/>
                    <a:gd name="T3" fmla="*/ 349601212 h 4613"/>
                    <a:gd name="T4" fmla="*/ 735384391 w 5068"/>
                    <a:gd name="T5" fmla="*/ 349601212 h 4613"/>
                    <a:gd name="T6" fmla="*/ 822758794 w 5068"/>
                    <a:gd name="T7" fmla="*/ 262201154 h 4613"/>
                    <a:gd name="T8" fmla="*/ 822758794 w 5068"/>
                    <a:gd name="T9" fmla="*/ 262201154 h 4613"/>
                    <a:gd name="T10" fmla="*/ 735384391 w 5068"/>
                    <a:gd name="T11" fmla="*/ 174800606 h 4613"/>
                    <a:gd name="T12" fmla="*/ 555897643 w 5068"/>
                    <a:gd name="T13" fmla="*/ 174800606 h 4613"/>
                    <a:gd name="T14" fmla="*/ 555897643 w 5068"/>
                    <a:gd name="T15" fmla="*/ 174800606 h 4613"/>
                    <a:gd name="T16" fmla="*/ 643271610 w 5068"/>
                    <a:gd name="T17" fmla="*/ 87400521 h 4613"/>
                    <a:gd name="T18" fmla="*/ 643271610 w 5068"/>
                    <a:gd name="T19" fmla="*/ 87400521 h 4613"/>
                    <a:gd name="T20" fmla="*/ 555897643 w 5068"/>
                    <a:gd name="T21" fmla="*/ 0 h 4613"/>
                    <a:gd name="T22" fmla="*/ 267050639 w 5068"/>
                    <a:gd name="T23" fmla="*/ 0 h 4613"/>
                    <a:gd name="T24" fmla="*/ 267050639 w 5068"/>
                    <a:gd name="T25" fmla="*/ 0 h 4613"/>
                    <a:gd name="T26" fmla="*/ 179297425 w 5068"/>
                    <a:gd name="T27" fmla="*/ 87400521 h 4613"/>
                    <a:gd name="T28" fmla="*/ 179297425 w 5068"/>
                    <a:gd name="T29" fmla="*/ 87400521 h 4613"/>
                    <a:gd name="T30" fmla="*/ 267050639 w 5068"/>
                    <a:gd name="T31" fmla="*/ 174800606 h 4613"/>
                    <a:gd name="T32" fmla="*/ 87374430 w 5068"/>
                    <a:gd name="T33" fmla="*/ 174800606 h 4613"/>
                    <a:gd name="T34" fmla="*/ 87374430 w 5068"/>
                    <a:gd name="T35" fmla="*/ 174800606 h 4613"/>
                    <a:gd name="T36" fmla="*/ 0 w 5068"/>
                    <a:gd name="T37" fmla="*/ 262201154 h 4613"/>
                    <a:gd name="T38" fmla="*/ 0 w 5068"/>
                    <a:gd name="T39" fmla="*/ 262201154 h 4613"/>
                    <a:gd name="T40" fmla="*/ 87374430 w 5068"/>
                    <a:gd name="T41" fmla="*/ 349601212 h 4613"/>
                    <a:gd name="T42" fmla="*/ 227248905 w 5068"/>
                    <a:gd name="T43" fmla="*/ 349601212 h 4613"/>
                    <a:gd name="T44" fmla="*/ 227248905 w 5068"/>
                    <a:gd name="T45" fmla="*/ 349601212 h 4613"/>
                    <a:gd name="T46" fmla="*/ 314623363 w 5068"/>
                    <a:gd name="T47" fmla="*/ 437380955 h 4613"/>
                    <a:gd name="T48" fmla="*/ 314623363 w 5068"/>
                    <a:gd name="T49" fmla="*/ 437380955 h 4613"/>
                    <a:gd name="T50" fmla="*/ 227248905 w 5068"/>
                    <a:gd name="T51" fmla="*/ 524591715 h 4613"/>
                    <a:gd name="T52" fmla="*/ 87374430 w 5068"/>
                    <a:gd name="T53" fmla="*/ 524591715 h 4613"/>
                    <a:gd name="T54" fmla="*/ 87374430 w 5068"/>
                    <a:gd name="T55" fmla="*/ 524591715 h 4613"/>
                    <a:gd name="T56" fmla="*/ 0 w 5068"/>
                    <a:gd name="T57" fmla="*/ 611991773 h 4613"/>
                    <a:gd name="T58" fmla="*/ 0 w 5068"/>
                    <a:gd name="T59" fmla="*/ 611991773 h 4613"/>
                    <a:gd name="T60" fmla="*/ 87374430 w 5068"/>
                    <a:gd name="T61" fmla="*/ 699581674 h 4613"/>
                    <a:gd name="T62" fmla="*/ 360110747 w 5068"/>
                    <a:gd name="T63" fmla="*/ 699581674 h 4613"/>
                    <a:gd name="T64" fmla="*/ 360110747 w 5068"/>
                    <a:gd name="T65" fmla="*/ 699581674 h 4613"/>
                    <a:gd name="T66" fmla="*/ 272736780 w 5068"/>
                    <a:gd name="T67" fmla="*/ 786982167 h 4613"/>
                    <a:gd name="T68" fmla="*/ 272736780 w 5068"/>
                    <a:gd name="T69" fmla="*/ 786982167 h 4613"/>
                    <a:gd name="T70" fmla="*/ 360110747 w 5068"/>
                    <a:gd name="T71" fmla="*/ 874382661 h 4613"/>
                    <a:gd name="T72" fmla="*/ 848534718 w 5068"/>
                    <a:gd name="T73" fmla="*/ 874382661 h 4613"/>
                    <a:gd name="T74" fmla="*/ 848534718 w 5068"/>
                    <a:gd name="T75" fmla="*/ 874382661 h 4613"/>
                    <a:gd name="T76" fmla="*/ 935909338 w 5068"/>
                    <a:gd name="T77" fmla="*/ 786982167 h 4613"/>
                    <a:gd name="T78" fmla="*/ 935909338 w 5068"/>
                    <a:gd name="T79" fmla="*/ 786982167 h 4613"/>
                    <a:gd name="T80" fmla="*/ 848534718 w 5068"/>
                    <a:gd name="T81" fmla="*/ 699581674 h 4613"/>
                    <a:gd name="T82" fmla="*/ 716620693 w 5068"/>
                    <a:gd name="T83" fmla="*/ 699581674 h 4613"/>
                    <a:gd name="T84" fmla="*/ 716620693 w 5068"/>
                    <a:gd name="T85" fmla="*/ 699581674 h 4613"/>
                    <a:gd name="T86" fmla="*/ 629246290 w 5068"/>
                    <a:gd name="T87" fmla="*/ 611991773 h 4613"/>
                    <a:gd name="T88" fmla="*/ 629246290 w 5068"/>
                    <a:gd name="T89" fmla="*/ 611991773 h 4613"/>
                    <a:gd name="T90" fmla="*/ 716620693 w 5068"/>
                    <a:gd name="T91" fmla="*/ 524591715 h 4613"/>
                    <a:gd name="T92" fmla="*/ 872984557 w 5068"/>
                    <a:gd name="T93" fmla="*/ 524591715 h 4613"/>
                    <a:gd name="T94" fmla="*/ 872984557 w 5068"/>
                    <a:gd name="T95" fmla="*/ 524591715 h 4613"/>
                    <a:gd name="T96" fmla="*/ 960358742 w 5068"/>
                    <a:gd name="T97" fmla="*/ 437380955 h 4613"/>
                    <a:gd name="T98" fmla="*/ 960358742 w 5068"/>
                    <a:gd name="T99" fmla="*/ 437380955 h 4613"/>
                    <a:gd name="T100" fmla="*/ 872984557 w 5068"/>
                    <a:gd name="T101" fmla="*/ 349601212 h 46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68"/>
                    <a:gd name="T154" fmla="*/ 0 h 4613"/>
                    <a:gd name="T155" fmla="*/ 5068 w 5068"/>
                    <a:gd name="T156" fmla="*/ 4613 h 46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68" h="4613">
                      <a:moveTo>
                        <a:pt x="4606" y="1844"/>
                      </a:moveTo>
                      <a:lnTo>
                        <a:pt x="3880" y="1844"/>
                      </a:lnTo>
                      <a:cubicBezTo>
                        <a:pt x="4135" y="1844"/>
                        <a:pt x="4341" y="1638"/>
                        <a:pt x="4341" y="1383"/>
                      </a:cubicBezTo>
                      <a:cubicBezTo>
                        <a:pt x="4341" y="1128"/>
                        <a:pt x="4135" y="922"/>
                        <a:pt x="3880" y="922"/>
                      </a:cubicBezTo>
                      <a:lnTo>
                        <a:pt x="2933" y="922"/>
                      </a:lnTo>
                      <a:cubicBezTo>
                        <a:pt x="3188" y="922"/>
                        <a:pt x="3394" y="716"/>
                        <a:pt x="3394" y="461"/>
                      </a:cubicBezTo>
                      <a:cubicBezTo>
                        <a:pt x="3394" y="206"/>
                        <a:pt x="3188" y="0"/>
                        <a:pt x="2933" y="0"/>
                      </a:cubicBezTo>
                      <a:lnTo>
                        <a:pt x="1409" y="0"/>
                      </a:lnTo>
                      <a:cubicBezTo>
                        <a:pt x="1154" y="0"/>
                        <a:pt x="946" y="206"/>
                        <a:pt x="946" y="461"/>
                      </a:cubicBezTo>
                      <a:cubicBezTo>
                        <a:pt x="946" y="716"/>
                        <a:pt x="1154" y="922"/>
                        <a:pt x="1409" y="922"/>
                      </a:cubicBezTo>
                      <a:lnTo>
                        <a:pt x="461" y="922"/>
                      </a:lnTo>
                      <a:cubicBezTo>
                        <a:pt x="206" y="922"/>
                        <a:pt x="0" y="1128"/>
                        <a:pt x="0" y="1383"/>
                      </a:cubicBezTo>
                      <a:cubicBezTo>
                        <a:pt x="0" y="1638"/>
                        <a:pt x="206" y="1844"/>
                        <a:pt x="461" y="1844"/>
                      </a:cubicBezTo>
                      <a:lnTo>
                        <a:pt x="1199" y="1844"/>
                      </a:lnTo>
                      <a:cubicBezTo>
                        <a:pt x="1454" y="1844"/>
                        <a:pt x="1660" y="2052"/>
                        <a:pt x="1660" y="2307"/>
                      </a:cubicBezTo>
                      <a:cubicBezTo>
                        <a:pt x="1660" y="2560"/>
                        <a:pt x="1454" y="2767"/>
                        <a:pt x="1199" y="2767"/>
                      </a:cubicBezTo>
                      <a:lnTo>
                        <a:pt x="461" y="2767"/>
                      </a:lnTo>
                      <a:cubicBezTo>
                        <a:pt x="206" y="2767"/>
                        <a:pt x="0" y="2974"/>
                        <a:pt x="0" y="3228"/>
                      </a:cubicBezTo>
                      <a:cubicBezTo>
                        <a:pt x="0" y="3483"/>
                        <a:pt x="206" y="3690"/>
                        <a:pt x="461" y="3690"/>
                      </a:cubicBezTo>
                      <a:lnTo>
                        <a:pt x="1900" y="3690"/>
                      </a:lnTo>
                      <a:cubicBezTo>
                        <a:pt x="1645" y="3690"/>
                        <a:pt x="1439" y="3896"/>
                        <a:pt x="1439" y="4151"/>
                      </a:cubicBezTo>
                      <a:cubicBezTo>
                        <a:pt x="1439" y="4406"/>
                        <a:pt x="1645" y="4612"/>
                        <a:pt x="1900" y="4612"/>
                      </a:cubicBezTo>
                      <a:lnTo>
                        <a:pt x="4477" y="4612"/>
                      </a:lnTo>
                      <a:cubicBezTo>
                        <a:pt x="4732" y="4612"/>
                        <a:pt x="4938" y="4406"/>
                        <a:pt x="4938" y="4151"/>
                      </a:cubicBezTo>
                      <a:cubicBezTo>
                        <a:pt x="4938" y="3896"/>
                        <a:pt x="4732" y="3690"/>
                        <a:pt x="4477" y="3690"/>
                      </a:cubicBezTo>
                      <a:lnTo>
                        <a:pt x="3781" y="3690"/>
                      </a:lnTo>
                      <a:cubicBezTo>
                        <a:pt x="3528" y="3690"/>
                        <a:pt x="3320" y="3483"/>
                        <a:pt x="3320" y="3228"/>
                      </a:cubicBezTo>
                      <a:cubicBezTo>
                        <a:pt x="3320" y="2974"/>
                        <a:pt x="3528" y="2767"/>
                        <a:pt x="3781" y="2767"/>
                      </a:cubicBezTo>
                      <a:lnTo>
                        <a:pt x="4606" y="2767"/>
                      </a:lnTo>
                      <a:cubicBezTo>
                        <a:pt x="4861" y="2767"/>
                        <a:pt x="5067" y="2560"/>
                        <a:pt x="5067" y="2307"/>
                      </a:cubicBezTo>
                      <a:cubicBezTo>
                        <a:pt x="5067" y="2052"/>
                        <a:pt x="4861" y="1844"/>
                        <a:pt x="4606" y="1844"/>
                      </a:cubicBezTo>
                    </a:path>
                  </a:pathLst>
                </a:custGeom>
                <a:solidFill>
                  <a:srgbClr val="E22D27"/>
                </a:solidFill>
                <a:ln w="9525">
                  <a:noFill/>
                  <a:round/>
                  <a:headEnd/>
                  <a:tailEnd/>
                </a:ln>
              </p:spPr>
              <p:txBody>
                <a:bodyPr wrap="none" anchor="ctr"/>
                <a:lstStyle/>
                <a:p>
                  <a:endParaRPr lang="en-US"/>
                </a:p>
              </p:txBody>
            </p:sp>
            <p:sp>
              <p:nvSpPr>
                <p:cNvPr id="183" name="Freeform 2"/>
                <p:cNvSpPr>
                  <a:spLocks noChangeArrowheads="1"/>
                </p:cNvSpPr>
                <p:nvPr/>
              </p:nvSpPr>
              <p:spPr bwMode="auto">
                <a:xfrm>
                  <a:off x="4057787" y="1062438"/>
                  <a:ext cx="422158" cy="401617"/>
                </a:xfrm>
                <a:custGeom>
                  <a:avLst/>
                  <a:gdLst>
                    <a:gd name="T0" fmla="*/ 221658 w 972"/>
                    <a:gd name="T1" fmla="*/ 0 h 923"/>
                    <a:gd name="T2" fmla="*/ 200362 w 972"/>
                    <a:gd name="T3" fmla="*/ 0 h 923"/>
                    <a:gd name="T4" fmla="*/ 200362 w 972"/>
                    <a:gd name="T5" fmla="*/ 0 h 923"/>
                    <a:gd name="T6" fmla="*/ 0 w 972"/>
                    <a:gd name="T7" fmla="*/ 200449 h 923"/>
                    <a:gd name="T8" fmla="*/ 0 w 972"/>
                    <a:gd name="T9" fmla="*/ 200449 h 923"/>
                    <a:gd name="T10" fmla="*/ 200362 w 972"/>
                    <a:gd name="T11" fmla="*/ 400897 h 923"/>
                    <a:gd name="T12" fmla="*/ 221658 w 972"/>
                    <a:gd name="T13" fmla="*/ 400897 h 923"/>
                    <a:gd name="T14" fmla="*/ 221658 w 972"/>
                    <a:gd name="T15" fmla="*/ 400897 h 923"/>
                    <a:gd name="T16" fmla="*/ 422020 w 972"/>
                    <a:gd name="T17" fmla="*/ 200449 h 923"/>
                    <a:gd name="T18" fmla="*/ 422020 w 972"/>
                    <a:gd name="T19" fmla="*/ 200449 h 923"/>
                    <a:gd name="T20" fmla="*/ 221658 w 972"/>
                    <a:gd name="T21" fmla="*/ 0 h 9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72" h="923">
                      <a:moveTo>
                        <a:pt x="510" y="0"/>
                      </a:moveTo>
                      <a:lnTo>
                        <a:pt x="461" y="0"/>
                      </a:lnTo>
                      <a:cubicBezTo>
                        <a:pt x="206" y="0"/>
                        <a:pt x="0" y="206"/>
                        <a:pt x="0" y="461"/>
                      </a:cubicBezTo>
                      <a:cubicBezTo>
                        <a:pt x="0" y="716"/>
                        <a:pt x="206" y="922"/>
                        <a:pt x="461" y="922"/>
                      </a:cubicBezTo>
                      <a:lnTo>
                        <a:pt x="510" y="922"/>
                      </a:lnTo>
                      <a:cubicBezTo>
                        <a:pt x="765" y="922"/>
                        <a:pt x="971" y="716"/>
                        <a:pt x="971" y="461"/>
                      </a:cubicBezTo>
                      <a:cubicBezTo>
                        <a:pt x="971" y="206"/>
                        <a:pt x="765" y="0"/>
                        <a:pt x="510" y="0"/>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84" name="Freeform 3"/>
                <p:cNvSpPr>
                  <a:spLocks noChangeArrowheads="1"/>
                </p:cNvSpPr>
                <p:nvPr/>
              </p:nvSpPr>
              <p:spPr bwMode="auto">
                <a:xfrm>
                  <a:off x="1949957" y="-298022"/>
                  <a:ext cx="74063" cy="74099"/>
                </a:xfrm>
                <a:custGeom>
                  <a:avLst/>
                  <a:gdLst>
                    <a:gd name="T0" fmla="*/ 74459 w 174"/>
                    <a:gd name="T1" fmla="*/ 37015 h 174"/>
                    <a:gd name="T2" fmla="*/ 74459 w 174"/>
                    <a:gd name="T3" fmla="*/ 37015 h 174"/>
                    <a:gd name="T4" fmla="*/ 37445 w 174"/>
                    <a:gd name="T5" fmla="*/ 74460 h 174"/>
                    <a:gd name="T6" fmla="*/ 37445 w 174"/>
                    <a:gd name="T7" fmla="*/ 74460 h 174"/>
                    <a:gd name="T8" fmla="*/ 0 w 174"/>
                    <a:gd name="T9" fmla="*/ 37015 h 174"/>
                    <a:gd name="T10" fmla="*/ 0 w 174"/>
                    <a:gd name="T11" fmla="*/ 37015 h 174"/>
                    <a:gd name="T12" fmla="*/ 37445 w 174"/>
                    <a:gd name="T13" fmla="*/ 0 h 174"/>
                    <a:gd name="T14" fmla="*/ 37445 w 174"/>
                    <a:gd name="T15" fmla="*/ 0 h 174"/>
                    <a:gd name="T16" fmla="*/ 74459 w 174"/>
                    <a:gd name="T17" fmla="*/ 37015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4">
                      <a:moveTo>
                        <a:pt x="173" y="86"/>
                      </a:moveTo>
                      <a:lnTo>
                        <a:pt x="173" y="86"/>
                      </a:lnTo>
                      <a:cubicBezTo>
                        <a:pt x="173" y="134"/>
                        <a:pt x="135" y="173"/>
                        <a:pt x="87" y="173"/>
                      </a:cubicBezTo>
                      <a:cubicBezTo>
                        <a:pt x="39" y="173"/>
                        <a:pt x="0" y="134"/>
                        <a:pt x="0" y="86"/>
                      </a:cubicBezTo>
                      <a:cubicBezTo>
                        <a:pt x="0" y="38"/>
                        <a:pt x="39" y="0"/>
                        <a:pt x="87" y="0"/>
                      </a:cubicBezTo>
                      <a:cubicBezTo>
                        <a:pt x="135" y="0"/>
                        <a:pt x="173" y="38"/>
                        <a:pt x="173" y="86"/>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85" name="Freeform 4"/>
                <p:cNvSpPr>
                  <a:spLocks noChangeArrowheads="1"/>
                </p:cNvSpPr>
                <p:nvPr/>
              </p:nvSpPr>
              <p:spPr bwMode="auto">
                <a:xfrm>
                  <a:off x="2671330" y="656375"/>
                  <a:ext cx="74063" cy="74099"/>
                </a:xfrm>
                <a:custGeom>
                  <a:avLst/>
                  <a:gdLst>
                    <a:gd name="T0" fmla="*/ 74456 w 173"/>
                    <a:gd name="T1" fmla="*/ 37014 h 174"/>
                    <a:gd name="T2" fmla="*/ 74456 w 173"/>
                    <a:gd name="T3" fmla="*/ 37014 h 174"/>
                    <a:gd name="T4" fmla="*/ 37228 w 173"/>
                    <a:gd name="T5" fmla="*/ 74459 h 174"/>
                    <a:gd name="T6" fmla="*/ 37228 w 173"/>
                    <a:gd name="T7" fmla="*/ 74459 h 174"/>
                    <a:gd name="T8" fmla="*/ 0 w 173"/>
                    <a:gd name="T9" fmla="*/ 37014 h 174"/>
                    <a:gd name="T10" fmla="*/ 0 w 173"/>
                    <a:gd name="T11" fmla="*/ 37014 h 174"/>
                    <a:gd name="T12" fmla="*/ 37228 w 173"/>
                    <a:gd name="T13" fmla="*/ 0 h 174"/>
                    <a:gd name="T14" fmla="*/ 37228 w 173"/>
                    <a:gd name="T15" fmla="*/ 0 h 174"/>
                    <a:gd name="T16" fmla="*/ 74456 w 173"/>
                    <a:gd name="T17" fmla="*/ 37014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4">
                      <a:moveTo>
                        <a:pt x="172" y="86"/>
                      </a:moveTo>
                      <a:lnTo>
                        <a:pt x="172" y="86"/>
                      </a:lnTo>
                      <a:cubicBezTo>
                        <a:pt x="172" y="134"/>
                        <a:pt x="133" y="173"/>
                        <a:pt x="86" y="173"/>
                      </a:cubicBezTo>
                      <a:cubicBezTo>
                        <a:pt x="38" y="173"/>
                        <a:pt x="0" y="134"/>
                        <a:pt x="0" y="86"/>
                      </a:cubicBezTo>
                      <a:cubicBezTo>
                        <a:pt x="0" y="38"/>
                        <a:pt x="38" y="0"/>
                        <a:pt x="86" y="0"/>
                      </a:cubicBezTo>
                      <a:cubicBezTo>
                        <a:pt x="133" y="0"/>
                        <a:pt x="172" y="38"/>
                        <a:pt x="172" y="86"/>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86" name="Freeform 5"/>
                <p:cNvSpPr>
                  <a:spLocks noChangeArrowheads="1"/>
                </p:cNvSpPr>
                <p:nvPr/>
              </p:nvSpPr>
              <p:spPr bwMode="auto">
                <a:xfrm>
                  <a:off x="4057787" y="517068"/>
                  <a:ext cx="74063" cy="75581"/>
                </a:xfrm>
                <a:custGeom>
                  <a:avLst/>
                  <a:gdLst>
                    <a:gd name="T0" fmla="*/ 74456 w 173"/>
                    <a:gd name="T1" fmla="*/ 37661 h 173"/>
                    <a:gd name="T2" fmla="*/ 74456 w 173"/>
                    <a:gd name="T3" fmla="*/ 37661 h 173"/>
                    <a:gd name="T4" fmla="*/ 37661 w 173"/>
                    <a:gd name="T5" fmla="*/ 74456 h 173"/>
                    <a:gd name="T6" fmla="*/ 37661 w 173"/>
                    <a:gd name="T7" fmla="*/ 74456 h 173"/>
                    <a:gd name="T8" fmla="*/ 0 w 173"/>
                    <a:gd name="T9" fmla="*/ 37661 h 173"/>
                    <a:gd name="T10" fmla="*/ 0 w 173"/>
                    <a:gd name="T11" fmla="*/ 37661 h 173"/>
                    <a:gd name="T12" fmla="*/ 37661 w 173"/>
                    <a:gd name="T13" fmla="*/ 0 h 173"/>
                    <a:gd name="T14" fmla="*/ 37661 w 173"/>
                    <a:gd name="T15" fmla="*/ 0 h 173"/>
                    <a:gd name="T16" fmla="*/ 74456 w 173"/>
                    <a:gd name="T17" fmla="*/ 37661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3">
                      <a:moveTo>
                        <a:pt x="172" y="87"/>
                      </a:moveTo>
                      <a:lnTo>
                        <a:pt x="172" y="87"/>
                      </a:lnTo>
                      <a:cubicBezTo>
                        <a:pt x="172" y="134"/>
                        <a:pt x="134" y="172"/>
                        <a:pt x="87" y="172"/>
                      </a:cubicBezTo>
                      <a:cubicBezTo>
                        <a:pt x="38" y="172"/>
                        <a:pt x="0" y="134"/>
                        <a:pt x="0" y="87"/>
                      </a:cubicBezTo>
                      <a:cubicBezTo>
                        <a:pt x="0" y="39"/>
                        <a:pt x="38" y="0"/>
                        <a:pt x="87" y="0"/>
                      </a:cubicBezTo>
                      <a:cubicBezTo>
                        <a:pt x="134" y="0"/>
                        <a:pt x="172" y="39"/>
                        <a:pt x="172" y="87"/>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87" name="Freeform 6"/>
                <p:cNvSpPr>
                  <a:spLocks noChangeArrowheads="1"/>
                </p:cNvSpPr>
                <p:nvPr/>
              </p:nvSpPr>
              <p:spPr bwMode="auto">
                <a:xfrm>
                  <a:off x="4001499" y="592649"/>
                  <a:ext cx="45919" cy="45942"/>
                </a:xfrm>
                <a:custGeom>
                  <a:avLst/>
                  <a:gdLst>
                    <a:gd name="T0" fmla="*/ 45651 w 106"/>
                    <a:gd name="T1" fmla="*/ 23258 h 107"/>
                    <a:gd name="T2" fmla="*/ 45651 w 106"/>
                    <a:gd name="T3" fmla="*/ 23258 h 107"/>
                    <a:gd name="T4" fmla="*/ 23043 w 106"/>
                    <a:gd name="T5" fmla="*/ 45655 h 107"/>
                    <a:gd name="T6" fmla="*/ 23043 w 106"/>
                    <a:gd name="T7" fmla="*/ 45655 h 107"/>
                    <a:gd name="T8" fmla="*/ 0 w 106"/>
                    <a:gd name="T9" fmla="*/ 23258 h 107"/>
                    <a:gd name="T10" fmla="*/ 0 w 106"/>
                    <a:gd name="T11" fmla="*/ 23258 h 107"/>
                    <a:gd name="T12" fmla="*/ 23043 w 106"/>
                    <a:gd name="T13" fmla="*/ 0 h 107"/>
                    <a:gd name="T14" fmla="*/ 23043 w 106"/>
                    <a:gd name="T15" fmla="*/ 0 h 107"/>
                    <a:gd name="T16" fmla="*/ 45651 w 106"/>
                    <a:gd name="T17" fmla="*/ 23258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7">
                      <a:moveTo>
                        <a:pt x="105" y="54"/>
                      </a:moveTo>
                      <a:lnTo>
                        <a:pt x="105" y="54"/>
                      </a:lnTo>
                      <a:cubicBezTo>
                        <a:pt x="105" y="83"/>
                        <a:pt x="81" y="106"/>
                        <a:pt x="53" y="106"/>
                      </a:cubicBezTo>
                      <a:cubicBezTo>
                        <a:pt x="24" y="106"/>
                        <a:pt x="0" y="83"/>
                        <a:pt x="0" y="54"/>
                      </a:cubicBezTo>
                      <a:cubicBezTo>
                        <a:pt x="0" y="24"/>
                        <a:pt x="24" y="0"/>
                        <a:pt x="53" y="0"/>
                      </a:cubicBezTo>
                      <a:cubicBezTo>
                        <a:pt x="81" y="0"/>
                        <a:pt x="105" y="24"/>
                        <a:pt x="105" y="54"/>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88" name="Freeform 7"/>
                <p:cNvSpPr>
                  <a:spLocks noChangeArrowheads="1"/>
                </p:cNvSpPr>
                <p:nvPr/>
              </p:nvSpPr>
              <p:spPr bwMode="auto">
                <a:xfrm>
                  <a:off x="2832787" y="-486235"/>
                  <a:ext cx="45919" cy="45942"/>
                </a:xfrm>
                <a:custGeom>
                  <a:avLst/>
                  <a:gdLst>
                    <a:gd name="T0" fmla="*/ 45647 w 105"/>
                    <a:gd name="T1" fmla="*/ 23043 h 106"/>
                    <a:gd name="T2" fmla="*/ 45647 w 105"/>
                    <a:gd name="T3" fmla="*/ 23043 h 106"/>
                    <a:gd name="T4" fmla="*/ 22824 w 105"/>
                    <a:gd name="T5" fmla="*/ 45651 h 106"/>
                    <a:gd name="T6" fmla="*/ 22824 w 105"/>
                    <a:gd name="T7" fmla="*/ 45651 h 106"/>
                    <a:gd name="T8" fmla="*/ 0 w 105"/>
                    <a:gd name="T9" fmla="*/ 23043 h 106"/>
                    <a:gd name="T10" fmla="*/ 0 w 105"/>
                    <a:gd name="T11" fmla="*/ 23043 h 106"/>
                    <a:gd name="T12" fmla="*/ 22824 w 105"/>
                    <a:gd name="T13" fmla="*/ 0 h 106"/>
                    <a:gd name="T14" fmla="*/ 22824 w 105"/>
                    <a:gd name="T15" fmla="*/ 0 h 106"/>
                    <a:gd name="T16" fmla="*/ 45647 w 105"/>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3"/>
                      </a:moveTo>
                      <a:lnTo>
                        <a:pt x="104" y="53"/>
                      </a:lnTo>
                      <a:cubicBezTo>
                        <a:pt x="104" y="82"/>
                        <a:pt x="80" y="105"/>
                        <a:pt x="52" y="105"/>
                      </a:cubicBezTo>
                      <a:cubicBezTo>
                        <a:pt x="23" y="105"/>
                        <a:pt x="0" y="82"/>
                        <a:pt x="0" y="53"/>
                      </a:cubicBezTo>
                      <a:cubicBezTo>
                        <a:pt x="0" y="24"/>
                        <a:pt x="23" y="0"/>
                        <a:pt x="52" y="0"/>
                      </a:cubicBezTo>
                      <a:cubicBezTo>
                        <a:pt x="80" y="0"/>
                        <a:pt x="104" y="24"/>
                        <a:pt x="104" y="53"/>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89" name="Freeform 8"/>
                <p:cNvSpPr>
                  <a:spLocks noChangeArrowheads="1"/>
                </p:cNvSpPr>
                <p:nvPr/>
              </p:nvSpPr>
              <p:spPr bwMode="auto">
                <a:xfrm>
                  <a:off x="2832787" y="786789"/>
                  <a:ext cx="45919" cy="45941"/>
                </a:xfrm>
                <a:custGeom>
                  <a:avLst/>
                  <a:gdLst>
                    <a:gd name="T0" fmla="*/ 45647 w 105"/>
                    <a:gd name="T1" fmla="*/ 22608 h 106"/>
                    <a:gd name="T2" fmla="*/ 45647 w 105"/>
                    <a:gd name="T3" fmla="*/ 22608 h 106"/>
                    <a:gd name="T4" fmla="*/ 22824 w 105"/>
                    <a:gd name="T5" fmla="*/ 45651 h 106"/>
                    <a:gd name="T6" fmla="*/ 22824 w 105"/>
                    <a:gd name="T7" fmla="*/ 45651 h 106"/>
                    <a:gd name="T8" fmla="*/ 0 w 105"/>
                    <a:gd name="T9" fmla="*/ 22608 h 106"/>
                    <a:gd name="T10" fmla="*/ 0 w 105"/>
                    <a:gd name="T11" fmla="*/ 22608 h 106"/>
                    <a:gd name="T12" fmla="*/ 22824 w 105"/>
                    <a:gd name="T13" fmla="*/ 0 h 106"/>
                    <a:gd name="T14" fmla="*/ 22824 w 105"/>
                    <a:gd name="T15" fmla="*/ 0 h 106"/>
                    <a:gd name="T16" fmla="*/ 45647 w 105"/>
                    <a:gd name="T17" fmla="*/ 22608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2"/>
                      </a:moveTo>
                      <a:lnTo>
                        <a:pt x="104" y="52"/>
                      </a:lnTo>
                      <a:cubicBezTo>
                        <a:pt x="104" y="81"/>
                        <a:pt x="80" y="105"/>
                        <a:pt x="52" y="105"/>
                      </a:cubicBezTo>
                      <a:cubicBezTo>
                        <a:pt x="23" y="105"/>
                        <a:pt x="0" y="81"/>
                        <a:pt x="0" y="52"/>
                      </a:cubicBezTo>
                      <a:cubicBezTo>
                        <a:pt x="0" y="24"/>
                        <a:pt x="23" y="0"/>
                        <a:pt x="52" y="0"/>
                      </a:cubicBezTo>
                      <a:cubicBezTo>
                        <a:pt x="80" y="0"/>
                        <a:pt x="104" y="24"/>
                        <a:pt x="104" y="52"/>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3374" name="Freeform 9"/>
                <p:cNvSpPr>
                  <a:spLocks noChangeArrowheads="1"/>
                </p:cNvSpPr>
                <p:nvPr/>
              </p:nvSpPr>
              <p:spPr bwMode="auto">
                <a:xfrm>
                  <a:off x="3037836" y="-12087"/>
                  <a:ext cx="46086" cy="46086"/>
                </a:xfrm>
                <a:custGeom>
                  <a:avLst/>
                  <a:gdLst>
                    <a:gd name="T0" fmla="*/ 19847850 w 106"/>
                    <a:gd name="T1" fmla="*/ 10018488 h 106"/>
                    <a:gd name="T2" fmla="*/ 19847850 w 106"/>
                    <a:gd name="T3" fmla="*/ 10018488 h 106"/>
                    <a:gd name="T4" fmla="*/ 10018488 w 106"/>
                    <a:gd name="T5" fmla="*/ 19847850 h 106"/>
                    <a:gd name="T6" fmla="*/ 10018488 w 106"/>
                    <a:gd name="T7" fmla="*/ 19847850 h 106"/>
                    <a:gd name="T8" fmla="*/ 0 w 106"/>
                    <a:gd name="T9" fmla="*/ 10018488 h 106"/>
                    <a:gd name="T10" fmla="*/ 0 w 106"/>
                    <a:gd name="T11" fmla="*/ 10018488 h 106"/>
                    <a:gd name="T12" fmla="*/ 10018488 w 106"/>
                    <a:gd name="T13" fmla="*/ 0 h 106"/>
                    <a:gd name="T14" fmla="*/ 10018488 w 106"/>
                    <a:gd name="T15" fmla="*/ 0 h 106"/>
                    <a:gd name="T16" fmla="*/ 19847850 w 106"/>
                    <a:gd name="T17" fmla="*/ 10018488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106"/>
                    <a:gd name="T29" fmla="*/ 106 w 106"/>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106">
                      <a:moveTo>
                        <a:pt x="105" y="53"/>
                      </a:moveTo>
                      <a:lnTo>
                        <a:pt x="105" y="53"/>
                      </a:lnTo>
                      <a:cubicBezTo>
                        <a:pt x="105" y="81"/>
                        <a:pt x="81" y="105"/>
                        <a:pt x="53" y="105"/>
                      </a:cubicBezTo>
                      <a:cubicBezTo>
                        <a:pt x="24" y="105"/>
                        <a:pt x="0" y="81"/>
                        <a:pt x="0" y="53"/>
                      </a:cubicBezTo>
                      <a:cubicBezTo>
                        <a:pt x="0" y="23"/>
                        <a:pt x="24" y="0"/>
                        <a:pt x="53" y="0"/>
                      </a:cubicBezTo>
                      <a:cubicBezTo>
                        <a:pt x="81" y="0"/>
                        <a:pt x="105" y="23"/>
                        <a:pt x="105" y="53"/>
                      </a:cubicBezTo>
                    </a:path>
                  </a:pathLst>
                </a:custGeom>
                <a:solidFill>
                  <a:srgbClr val="B52B2A"/>
                </a:solidFill>
                <a:ln w="9525">
                  <a:noFill/>
                  <a:round/>
                  <a:headEnd/>
                  <a:tailEnd/>
                </a:ln>
              </p:spPr>
              <p:txBody>
                <a:bodyPr wrap="none" anchor="ctr"/>
                <a:lstStyle/>
                <a:p>
                  <a:endParaRPr lang="en-US"/>
                </a:p>
              </p:txBody>
            </p:sp>
            <p:sp>
              <p:nvSpPr>
                <p:cNvPr id="191" name="Freeform 10"/>
                <p:cNvSpPr>
                  <a:spLocks noChangeArrowheads="1"/>
                </p:cNvSpPr>
                <p:nvPr/>
              </p:nvSpPr>
              <p:spPr bwMode="auto">
                <a:xfrm>
                  <a:off x="3400109" y="399991"/>
                  <a:ext cx="47400" cy="45942"/>
                </a:xfrm>
                <a:custGeom>
                  <a:avLst/>
                  <a:gdLst>
                    <a:gd name="T0" fmla="*/ 45647 w 105"/>
                    <a:gd name="T1" fmla="*/ 22824 h 105"/>
                    <a:gd name="T2" fmla="*/ 45647 w 105"/>
                    <a:gd name="T3" fmla="*/ 22824 h 105"/>
                    <a:gd name="T4" fmla="*/ 22824 w 105"/>
                    <a:gd name="T5" fmla="*/ 45647 h 105"/>
                    <a:gd name="T6" fmla="*/ 22824 w 105"/>
                    <a:gd name="T7" fmla="*/ 45647 h 105"/>
                    <a:gd name="T8" fmla="*/ 0 w 105"/>
                    <a:gd name="T9" fmla="*/ 22824 h 105"/>
                    <a:gd name="T10" fmla="*/ 0 w 105"/>
                    <a:gd name="T11" fmla="*/ 22824 h 105"/>
                    <a:gd name="T12" fmla="*/ 22824 w 105"/>
                    <a:gd name="T13" fmla="*/ 0 h 105"/>
                    <a:gd name="T14" fmla="*/ 22824 w 105"/>
                    <a:gd name="T15" fmla="*/ 0 h 105"/>
                    <a:gd name="T16" fmla="*/ 45647 w 105"/>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5">
                      <a:moveTo>
                        <a:pt x="104" y="52"/>
                      </a:moveTo>
                      <a:lnTo>
                        <a:pt x="104" y="52"/>
                      </a:lnTo>
                      <a:cubicBezTo>
                        <a:pt x="104" y="81"/>
                        <a:pt x="81" y="104"/>
                        <a:pt x="52" y="104"/>
                      </a:cubicBezTo>
                      <a:cubicBezTo>
                        <a:pt x="23" y="104"/>
                        <a:pt x="0" y="81"/>
                        <a:pt x="0" y="52"/>
                      </a:cubicBezTo>
                      <a:cubicBezTo>
                        <a:pt x="0" y="22"/>
                        <a:pt x="23" y="0"/>
                        <a:pt x="52" y="0"/>
                      </a:cubicBezTo>
                      <a:cubicBezTo>
                        <a:pt x="81" y="0"/>
                        <a:pt x="104" y="22"/>
                        <a:pt x="104" y="52"/>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92" name="Freeform 11"/>
                <p:cNvSpPr>
                  <a:spLocks noChangeArrowheads="1"/>
                </p:cNvSpPr>
                <p:nvPr/>
              </p:nvSpPr>
              <p:spPr bwMode="auto">
                <a:xfrm>
                  <a:off x="3158663" y="571901"/>
                  <a:ext cx="45919" cy="45942"/>
                </a:xfrm>
                <a:custGeom>
                  <a:avLst/>
                  <a:gdLst>
                    <a:gd name="T0" fmla="*/ 45655 w 107"/>
                    <a:gd name="T1" fmla="*/ 22397 h 107"/>
                    <a:gd name="T2" fmla="*/ 45655 w 107"/>
                    <a:gd name="T3" fmla="*/ 22397 h 107"/>
                    <a:gd name="T4" fmla="*/ 22397 w 107"/>
                    <a:gd name="T5" fmla="*/ 45655 h 107"/>
                    <a:gd name="T6" fmla="*/ 22397 w 107"/>
                    <a:gd name="T7" fmla="*/ 45655 h 107"/>
                    <a:gd name="T8" fmla="*/ 0 w 107"/>
                    <a:gd name="T9" fmla="*/ 22397 h 107"/>
                    <a:gd name="T10" fmla="*/ 0 w 107"/>
                    <a:gd name="T11" fmla="*/ 22397 h 107"/>
                    <a:gd name="T12" fmla="*/ 22397 w 107"/>
                    <a:gd name="T13" fmla="*/ 0 h 107"/>
                    <a:gd name="T14" fmla="*/ 22397 w 107"/>
                    <a:gd name="T15" fmla="*/ 0 h 107"/>
                    <a:gd name="T16" fmla="*/ 45655 w 107"/>
                    <a:gd name="T17" fmla="*/ 22397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07">
                      <a:moveTo>
                        <a:pt x="106" y="52"/>
                      </a:moveTo>
                      <a:lnTo>
                        <a:pt x="106" y="52"/>
                      </a:lnTo>
                      <a:cubicBezTo>
                        <a:pt x="106" y="82"/>
                        <a:pt x="82" y="106"/>
                        <a:pt x="52" y="106"/>
                      </a:cubicBezTo>
                      <a:cubicBezTo>
                        <a:pt x="24" y="106"/>
                        <a:pt x="0" y="82"/>
                        <a:pt x="0" y="52"/>
                      </a:cubicBezTo>
                      <a:cubicBezTo>
                        <a:pt x="0" y="24"/>
                        <a:pt x="24" y="0"/>
                        <a:pt x="52" y="0"/>
                      </a:cubicBezTo>
                      <a:cubicBezTo>
                        <a:pt x="82" y="0"/>
                        <a:pt x="106" y="24"/>
                        <a:pt x="106" y="52"/>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93" name="Freeform 12"/>
                <p:cNvSpPr>
                  <a:spLocks noChangeArrowheads="1"/>
                </p:cNvSpPr>
                <p:nvPr/>
              </p:nvSpPr>
              <p:spPr bwMode="auto">
                <a:xfrm>
                  <a:off x="2161777" y="51726"/>
                  <a:ext cx="47400" cy="45941"/>
                </a:xfrm>
                <a:custGeom>
                  <a:avLst/>
                  <a:gdLst>
                    <a:gd name="T0" fmla="*/ 45655 w 107"/>
                    <a:gd name="T1" fmla="*/ 23043 h 106"/>
                    <a:gd name="T2" fmla="*/ 45655 w 107"/>
                    <a:gd name="T3" fmla="*/ 23043 h 106"/>
                    <a:gd name="T4" fmla="*/ 22828 w 107"/>
                    <a:gd name="T5" fmla="*/ 45651 h 106"/>
                    <a:gd name="T6" fmla="*/ 22828 w 107"/>
                    <a:gd name="T7" fmla="*/ 45651 h 106"/>
                    <a:gd name="T8" fmla="*/ 0 w 107"/>
                    <a:gd name="T9" fmla="*/ 23043 h 106"/>
                    <a:gd name="T10" fmla="*/ 0 w 107"/>
                    <a:gd name="T11" fmla="*/ 23043 h 106"/>
                    <a:gd name="T12" fmla="*/ 22828 w 107"/>
                    <a:gd name="T13" fmla="*/ 0 h 106"/>
                    <a:gd name="T14" fmla="*/ 22828 w 107"/>
                    <a:gd name="T15" fmla="*/ 0 h 106"/>
                    <a:gd name="T16" fmla="*/ 45655 w 107"/>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06">
                      <a:moveTo>
                        <a:pt x="106" y="53"/>
                      </a:moveTo>
                      <a:lnTo>
                        <a:pt x="106" y="53"/>
                      </a:lnTo>
                      <a:cubicBezTo>
                        <a:pt x="106" y="81"/>
                        <a:pt x="82" y="105"/>
                        <a:pt x="53" y="105"/>
                      </a:cubicBezTo>
                      <a:cubicBezTo>
                        <a:pt x="23" y="105"/>
                        <a:pt x="0" y="81"/>
                        <a:pt x="0" y="53"/>
                      </a:cubicBezTo>
                      <a:cubicBezTo>
                        <a:pt x="0" y="24"/>
                        <a:pt x="23" y="0"/>
                        <a:pt x="53" y="0"/>
                      </a:cubicBezTo>
                      <a:cubicBezTo>
                        <a:pt x="82" y="0"/>
                        <a:pt x="106" y="24"/>
                        <a:pt x="106" y="53"/>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94" name="Freeform 13"/>
                <p:cNvSpPr>
                  <a:spLocks noChangeArrowheads="1"/>
                </p:cNvSpPr>
                <p:nvPr/>
              </p:nvSpPr>
              <p:spPr bwMode="auto">
                <a:xfrm>
                  <a:off x="1927739" y="1124681"/>
                  <a:ext cx="45919" cy="45941"/>
                </a:xfrm>
                <a:custGeom>
                  <a:avLst/>
                  <a:gdLst>
                    <a:gd name="T0" fmla="*/ 45647 w 105"/>
                    <a:gd name="T1" fmla="*/ 22608 h 106"/>
                    <a:gd name="T2" fmla="*/ 45647 w 105"/>
                    <a:gd name="T3" fmla="*/ 22608 h 106"/>
                    <a:gd name="T4" fmla="*/ 22824 w 105"/>
                    <a:gd name="T5" fmla="*/ 45651 h 106"/>
                    <a:gd name="T6" fmla="*/ 22824 w 105"/>
                    <a:gd name="T7" fmla="*/ 45651 h 106"/>
                    <a:gd name="T8" fmla="*/ 0 w 105"/>
                    <a:gd name="T9" fmla="*/ 22608 h 106"/>
                    <a:gd name="T10" fmla="*/ 0 w 105"/>
                    <a:gd name="T11" fmla="*/ 22608 h 106"/>
                    <a:gd name="T12" fmla="*/ 22824 w 105"/>
                    <a:gd name="T13" fmla="*/ 0 h 106"/>
                    <a:gd name="T14" fmla="*/ 22824 w 105"/>
                    <a:gd name="T15" fmla="*/ 0 h 106"/>
                    <a:gd name="T16" fmla="*/ 45647 w 105"/>
                    <a:gd name="T17" fmla="*/ 22608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2"/>
                      </a:moveTo>
                      <a:lnTo>
                        <a:pt x="104" y="52"/>
                      </a:lnTo>
                      <a:cubicBezTo>
                        <a:pt x="104" y="81"/>
                        <a:pt x="81" y="105"/>
                        <a:pt x="52" y="105"/>
                      </a:cubicBezTo>
                      <a:cubicBezTo>
                        <a:pt x="24" y="105"/>
                        <a:pt x="0" y="81"/>
                        <a:pt x="0" y="52"/>
                      </a:cubicBezTo>
                      <a:cubicBezTo>
                        <a:pt x="0" y="23"/>
                        <a:pt x="24" y="0"/>
                        <a:pt x="52" y="0"/>
                      </a:cubicBezTo>
                      <a:cubicBezTo>
                        <a:pt x="81" y="0"/>
                        <a:pt x="104" y="23"/>
                        <a:pt x="104" y="52"/>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95" name="Freeform 14"/>
                <p:cNvSpPr>
                  <a:spLocks noChangeArrowheads="1"/>
                </p:cNvSpPr>
                <p:nvPr/>
              </p:nvSpPr>
              <p:spPr bwMode="auto">
                <a:xfrm>
                  <a:off x="2161777" y="555600"/>
                  <a:ext cx="47400" cy="45941"/>
                </a:xfrm>
                <a:custGeom>
                  <a:avLst/>
                  <a:gdLst>
                    <a:gd name="T0" fmla="*/ 45655 w 107"/>
                    <a:gd name="T1" fmla="*/ 22824 h 105"/>
                    <a:gd name="T2" fmla="*/ 45655 w 107"/>
                    <a:gd name="T3" fmla="*/ 22824 h 105"/>
                    <a:gd name="T4" fmla="*/ 22828 w 107"/>
                    <a:gd name="T5" fmla="*/ 45647 h 105"/>
                    <a:gd name="T6" fmla="*/ 22828 w 107"/>
                    <a:gd name="T7" fmla="*/ 45647 h 105"/>
                    <a:gd name="T8" fmla="*/ 0 w 107"/>
                    <a:gd name="T9" fmla="*/ 22824 h 105"/>
                    <a:gd name="T10" fmla="*/ 0 w 107"/>
                    <a:gd name="T11" fmla="*/ 22824 h 105"/>
                    <a:gd name="T12" fmla="*/ 22828 w 107"/>
                    <a:gd name="T13" fmla="*/ 0 h 105"/>
                    <a:gd name="T14" fmla="*/ 22828 w 107"/>
                    <a:gd name="T15" fmla="*/ 0 h 105"/>
                    <a:gd name="T16" fmla="*/ 45655 w 107"/>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05">
                      <a:moveTo>
                        <a:pt x="106" y="52"/>
                      </a:moveTo>
                      <a:lnTo>
                        <a:pt x="106" y="52"/>
                      </a:lnTo>
                      <a:cubicBezTo>
                        <a:pt x="106" y="81"/>
                        <a:pt x="82" y="104"/>
                        <a:pt x="53" y="104"/>
                      </a:cubicBezTo>
                      <a:cubicBezTo>
                        <a:pt x="23" y="104"/>
                        <a:pt x="0" y="81"/>
                        <a:pt x="0" y="52"/>
                      </a:cubicBezTo>
                      <a:cubicBezTo>
                        <a:pt x="0" y="24"/>
                        <a:pt x="23" y="0"/>
                        <a:pt x="53" y="0"/>
                      </a:cubicBezTo>
                      <a:cubicBezTo>
                        <a:pt x="82" y="0"/>
                        <a:pt x="106" y="24"/>
                        <a:pt x="106" y="52"/>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96" name="Freeform 15"/>
                <p:cNvSpPr>
                  <a:spLocks noChangeArrowheads="1"/>
                </p:cNvSpPr>
                <p:nvPr/>
              </p:nvSpPr>
              <p:spPr bwMode="auto">
                <a:xfrm>
                  <a:off x="3742279" y="1658195"/>
                  <a:ext cx="45919" cy="45941"/>
                </a:xfrm>
                <a:custGeom>
                  <a:avLst/>
                  <a:gdLst>
                    <a:gd name="T0" fmla="*/ 45655 w 107"/>
                    <a:gd name="T1" fmla="*/ 22824 h 105"/>
                    <a:gd name="T2" fmla="*/ 45655 w 107"/>
                    <a:gd name="T3" fmla="*/ 22824 h 105"/>
                    <a:gd name="T4" fmla="*/ 22397 w 107"/>
                    <a:gd name="T5" fmla="*/ 45647 h 105"/>
                    <a:gd name="T6" fmla="*/ 22397 w 107"/>
                    <a:gd name="T7" fmla="*/ 45647 h 105"/>
                    <a:gd name="T8" fmla="*/ 0 w 107"/>
                    <a:gd name="T9" fmla="*/ 22824 h 105"/>
                    <a:gd name="T10" fmla="*/ 0 w 107"/>
                    <a:gd name="T11" fmla="*/ 22824 h 105"/>
                    <a:gd name="T12" fmla="*/ 22397 w 107"/>
                    <a:gd name="T13" fmla="*/ 0 h 105"/>
                    <a:gd name="T14" fmla="*/ 22397 w 107"/>
                    <a:gd name="T15" fmla="*/ 0 h 105"/>
                    <a:gd name="T16" fmla="*/ 45655 w 107"/>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05">
                      <a:moveTo>
                        <a:pt x="106" y="52"/>
                      </a:moveTo>
                      <a:lnTo>
                        <a:pt x="106" y="52"/>
                      </a:lnTo>
                      <a:cubicBezTo>
                        <a:pt x="106" y="81"/>
                        <a:pt x="82" y="104"/>
                        <a:pt x="52" y="104"/>
                      </a:cubicBezTo>
                      <a:cubicBezTo>
                        <a:pt x="24" y="104"/>
                        <a:pt x="0" y="81"/>
                        <a:pt x="0" y="52"/>
                      </a:cubicBezTo>
                      <a:cubicBezTo>
                        <a:pt x="0" y="22"/>
                        <a:pt x="24" y="0"/>
                        <a:pt x="52" y="0"/>
                      </a:cubicBezTo>
                      <a:cubicBezTo>
                        <a:pt x="82" y="0"/>
                        <a:pt x="106" y="22"/>
                        <a:pt x="106" y="52"/>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3381" name="Freeform 16"/>
                <p:cNvSpPr>
                  <a:spLocks noChangeArrowheads="1"/>
                </p:cNvSpPr>
                <p:nvPr/>
              </p:nvSpPr>
              <p:spPr bwMode="auto">
                <a:xfrm>
                  <a:off x="2573136" y="1286002"/>
                  <a:ext cx="46086" cy="46086"/>
                </a:xfrm>
                <a:custGeom>
                  <a:avLst/>
                  <a:gdLst>
                    <a:gd name="T0" fmla="*/ 20035121 w 105"/>
                    <a:gd name="T1" fmla="*/ 10018488 h 106"/>
                    <a:gd name="T2" fmla="*/ 20035121 w 105"/>
                    <a:gd name="T3" fmla="*/ 10018488 h 106"/>
                    <a:gd name="T4" fmla="*/ 10017780 w 105"/>
                    <a:gd name="T5" fmla="*/ 19847850 h 106"/>
                    <a:gd name="T6" fmla="*/ 10017780 w 105"/>
                    <a:gd name="T7" fmla="*/ 19847850 h 106"/>
                    <a:gd name="T8" fmla="*/ 0 w 105"/>
                    <a:gd name="T9" fmla="*/ 10018488 h 106"/>
                    <a:gd name="T10" fmla="*/ 0 w 105"/>
                    <a:gd name="T11" fmla="*/ 10018488 h 106"/>
                    <a:gd name="T12" fmla="*/ 10017780 w 105"/>
                    <a:gd name="T13" fmla="*/ 0 h 106"/>
                    <a:gd name="T14" fmla="*/ 10017780 w 105"/>
                    <a:gd name="T15" fmla="*/ 0 h 106"/>
                    <a:gd name="T16" fmla="*/ 20035121 w 105"/>
                    <a:gd name="T17" fmla="*/ 10018488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
                    <a:gd name="T28" fmla="*/ 0 h 106"/>
                    <a:gd name="T29" fmla="*/ 105 w 105"/>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 h="106">
                      <a:moveTo>
                        <a:pt x="104" y="53"/>
                      </a:moveTo>
                      <a:lnTo>
                        <a:pt x="104" y="53"/>
                      </a:lnTo>
                      <a:cubicBezTo>
                        <a:pt x="104" y="81"/>
                        <a:pt x="81" y="105"/>
                        <a:pt x="52" y="105"/>
                      </a:cubicBezTo>
                      <a:cubicBezTo>
                        <a:pt x="23" y="105"/>
                        <a:pt x="0" y="81"/>
                        <a:pt x="0" y="53"/>
                      </a:cubicBezTo>
                      <a:cubicBezTo>
                        <a:pt x="0" y="23"/>
                        <a:pt x="23" y="0"/>
                        <a:pt x="52" y="0"/>
                      </a:cubicBezTo>
                      <a:cubicBezTo>
                        <a:pt x="81" y="0"/>
                        <a:pt x="104" y="23"/>
                        <a:pt x="104" y="53"/>
                      </a:cubicBezTo>
                    </a:path>
                  </a:pathLst>
                </a:custGeom>
                <a:solidFill>
                  <a:srgbClr val="B52B2A"/>
                </a:solidFill>
                <a:ln w="9525">
                  <a:noFill/>
                  <a:round/>
                  <a:headEnd/>
                  <a:tailEnd/>
                </a:ln>
              </p:spPr>
              <p:txBody>
                <a:bodyPr wrap="none" anchor="ctr"/>
                <a:lstStyle/>
                <a:p>
                  <a:endParaRPr lang="en-US"/>
                </a:p>
              </p:txBody>
            </p:sp>
            <p:sp>
              <p:nvSpPr>
                <p:cNvPr id="198" name="Freeform 17"/>
                <p:cNvSpPr>
                  <a:spLocks noChangeArrowheads="1"/>
                </p:cNvSpPr>
                <p:nvPr/>
              </p:nvSpPr>
              <p:spPr bwMode="auto">
                <a:xfrm>
                  <a:off x="3651923" y="1536673"/>
                  <a:ext cx="75544" cy="77063"/>
                </a:xfrm>
                <a:custGeom>
                  <a:avLst/>
                  <a:gdLst>
                    <a:gd name="T0" fmla="*/ 74460 w 174"/>
                    <a:gd name="T1" fmla="*/ 38186 h 175"/>
                    <a:gd name="T2" fmla="*/ 74460 w 174"/>
                    <a:gd name="T3" fmla="*/ 38186 h 175"/>
                    <a:gd name="T4" fmla="*/ 37015 w 174"/>
                    <a:gd name="T5" fmla="*/ 76371 h 175"/>
                    <a:gd name="T6" fmla="*/ 37015 w 174"/>
                    <a:gd name="T7" fmla="*/ 76371 h 175"/>
                    <a:gd name="T8" fmla="*/ 0 w 174"/>
                    <a:gd name="T9" fmla="*/ 38186 h 175"/>
                    <a:gd name="T10" fmla="*/ 0 w 174"/>
                    <a:gd name="T11" fmla="*/ 38186 h 175"/>
                    <a:gd name="T12" fmla="*/ 37015 w 174"/>
                    <a:gd name="T13" fmla="*/ 0 h 175"/>
                    <a:gd name="T14" fmla="*/ 37015 w 174"/>
                    <a:gd name="T15" fmla="*/ 0 h 175"/>
                    <a:gd name="T16" fmla="*/ 74460 w 174"/>
                    <a:gd name="T17" fmla="*/ 38186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5">
                      <a:moveTo>
                        <a:pt x="173" y="87"/>
                      </a:moveTo>
                      <a:lnTo>
                        <a:pt x="173" y="87"/>
                      </a:lnTo>
                      <a:cubicBezTo>
                        <a:pt x="173" y="135"/>
                        <a:pt x="135" y="174"/>
                        <a:pt x="86" y="174"/>
                      </a:cubicBezTo>
                      <a:cubicBezTo>
                        <a:pt x="38" y="174"/>
                        <a:pt x="0" y="135"/>
                        <a:pt x="0" y="87"/>
                      </a:cubicBezTo>
                      <a:cubicBezTo>
                        <a:pt x="0" y="39"/>
                        <a:pt x="38" y="0"/>
                        <a:pt x="86" y="0"/>
                      </a:cubicBezTo>
                      <a:cubicBezTo>
                        <a:pt x="135" y="0"/>
                        <a:pt x="173" y="39"/>
                        <a:pt x="173" y="87"/>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3383" name="Freeform 18"/>
                <p:cNvSpPr>
                  <a:spLocks noChangeArrowheads="1"/>
                </p:cNvSpPr>
                <p:nvPr/>
              </p:nvSpPr>
              <p:spPr bwMode="auto">
                <a:xfrm>
                  <a:off x="2709474" y="1293683"/>
                  <a:ext cx="74889" cy="74889"/>
                </a:xfrm>
                <a:custGeom>
                  <a:avLst/>
                  <a:gdLst>
                    <a:gd name="T0" fmla="*/ 32046899 w 174"/>
                    <a:gd name="T1" fmla="*/ 16116200 h 174"/>
                    <a:gd name="T2" fmla="*/ 32046899 w 174"/>
                    <a:gd name="T3" fmla="*/ 16116200 h 174"/>
                    <a:gd name="T4" fmla="*/ 15930699 w 174"/>
                    <a:gd name="T5" fmla="*/ 32046899 h 174"/>
                    <a:gd name="T6" fmla="*/ 15930699 w 174"/>
                    <a:gd name="T7" fmla="*/ 32046899 h 174"/>
                    <a:gd name="T8" fmla="*/ 0 w 174"/>
                    <a:gd name="T9" fmla="*/ 16116200 h 174"/>
                    <a:gd name="T10" fmla="*/ 0 w 174"/>
                    <a:gd name="T11" fmla="*/ 16116200 h 174"/>
                    <a:gd name="T12" fmla="*/ 15930699 w 174"/>
                    <a:gd name="T13" fmla="*/ 0 h 174"/>
                    <a:gd name="T14" fmla="*/ 15930699 w 174"/>
                    <a:gd name="T15" fmla="*/ 0 h 174"/>
                    <a:gd name="T16" fmla="*/ 32046899 w 174"/>
                    <a:gd name="T17" fmla="*/ 16116200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74"/>
                    <a:gd name="T29" fmla="*/ 174 w 174"/>
                    <a:gd name="T30" fmla="*/ 174 h 1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74">
                      <a:moveTo>
                        <a:pt x="173" y="87"/>
                      </a:moveTo>
                      <a:lnTo>
                        <a:pt x="173" y="87"/>
                      </a:lnTo>
                      <a:cubicBezTo>
                        <a:pt x="173" y="135"/>
                        <a:pt x="134" y="173"/>
                        <a:pt x="86" y="173"/>
                      </a:cubicBezTo>
                      <a:cubicBezTo>
                        <a:pt x="39" y="173"/>
                        <a:pt x="0" y="135"/>
                        <a:pt x="0" y="87"/>
                      </a:cubicBezTo>
                      <a:cubicBezTo>
                        <a:pt x="0" y="39"/>
                        <a:pt x="39" y="0"/>
                        <a:pt x="86" y="0"/>
                      </a:cubicBezTo>
                      <a:cubicBezTo>
                        <a:pt x="134" y="0"/>
                        <a:pt x="173" y="39"/>
                        <a:pt x="173" y="87"/>
                      </a:cubicBezTo>
                    </a:path>
                  </a:pathLst>
                </a:custGeom>
                <a:solidFill>
                  <a:srgbClr val="B52B2A"/>
                </a:solidFill>
                <a:ln w="9525">
                  <a:noFill/>
                  <a:round/>
                  <a:headEnd/>
                  <a:tailEnd/>
                </a:ln>
              </p:spPr>
              <p:txBody>
                <a:bodyPr wrap="none" anchor="ctr"/>
                <a:lstStyle/>
                <a:p>
                  <a:endParaRPr lang="en-US"/>
                </a:p>
              </p:txBody>
            </p:sp>
            <p:sp>
              <p:nvSpPr>
                <p:cNvPr id="200" name="Freeform 19"/>
                <p:cNvSpPr>
                  <a:spLocks noChangeArrowheads="1"/>
                </p:cNvSpPr>
                <p:nvPr/>
              </p:nvSpPr>
              <p:spPr bwMode="auto">
                <a:xfrm>
                  <a:off x="3120151" y="47279"/>
                  <a:ext cx="75545" cy="74099"/>
                </a:xfrm>
                <a:custGeom>
                  <a:avLst/>
                  <a:gdLst>
                    <a:gd name="T0" fmla="*/ 74459 w 174"/>
                    <a:gd name="T1" fmla="*/ 37661 h 173"/>
                    <a:gd name="T2" fmla="*/ 74459 w 174"/>
                    <a:gd name="T3" fmla="*/ 37661 h 173"/>
                    <a:gd name="T4" fmla="*/ 37014 w 174"/>
                    <a:gd name="T5" fmla="*/ 74457 h 173"/>
                    <a:gd name="T6" fmla="*/ 37014 w 174"/>
                    <a:gd name="T7" fmla="*/ 74457 h 173"/>
                    <a:gd name="T8" fmla="*/ 0 w 174"/>
                    <a:gd name="T9" fmla="*/ 37661 h 173"/>
                    <a:gd name="T10" fmla="*/ 0 w 174"/>
                    <a:gd name="T11" fmla="*/ 37661 h 173"/>
                    <a:gd name="T12" fmla="*/ 37014 w 174"/>
                    <a:gd name="T13" fmla="*/ 0 h 173"/>
                    <a:gd name="T14" fmla="*/ 37014 w 174"/>
                    <a:gd name="T15" fmla="*/ 0 h 173"/>
                    <a:gd name="T16" fmla="*/ 74459 w 174"/>
                    <a:gd name="T17" fmla="*/ 37661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3">
                      <a:moveTo>
                        <a:pt x="173" y="87"/>
                      </a:moveTo>
                      <a:lnTo>
                        <a:pt x="173" y="87"/>
                      </a:lnTo>
                      <a:cubicBezTo>
                        <a:pt x="173" y="133"/>
                        <a:pt x="134" y="172"/>
                        <a:pt x="86" y="172"/>
                      </a:cubicBezTo>
                      <a:cubicBezTo>
                        <a:pt x="39" y="172"/>
                        <a:pt x="0" y="133"/>
                        <a:pt x="0" y="87"/>
                      </a:cubicBezTo>
                      <a:cubicBezTo>
                        <a:pt x="0" y="38"/>
                        <a:pt x="39" y="0"/>
                        <a:pt x="86" y="0"/>
                      </a:cubicBezTo>
                      <a:cubicBezTo>
                        <a:pt x="134" y="0"/>
                        <a:pt x="173" y="38"/>
                        <a:pt x="173" y="87"/>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201" name="Freeform 20"/>
                <p:cNvSpPr>
                  <a:spLocks noChangeArrowheads="1"/>
                </p:cNvSpPr>
                <p:nvPr/>
              </p:nvSpPr>
              <p:spPr bwMode="auto">
                <a:xfrm>
                  <a:off x="1789981" y="1198780"/>
                  <a:ext cx="74063" cy="75581"/>
                </a:xfrm>
                <a:custGeom>
                  <a:avLst/>
                  <a:gdLst>
                    <a:gd name="T0" fmla="*/ 74460 w 174"/>
                    <a:gd name="T1" fmla="*/ 37445 h 174"/>
                    <a:gd name="T2" fmla="*/ 74460 w 174"/>
                    <a:gd name="T3" fmla="*/ 37445 h 174"/>
                    <a:gd name="T4" fmla="*/ 37015 w 174"/>
                    <a:gd name="T5" fmla="*/ 74460 h 174"/>
                    <a:gd name="T6" fmla="*/ 37015 w 174"/>
                    <a:gd name="T7" fmla="*/ 74460 h 174"/>
                    <a:gd name="T8" fmla="*/ 0 w 174"/>
                    <a:gd name="T9" fmla="*/ 37445 h 174"/>
                    <a:gd name="T10" fmla="*/ 0 w 174"/>
                    <a:gd name="T11" fmla="*/ 37445 h 174"/>
                    <a:gd name="T12" fmla="*/ 37015 w 174"/>
                    <a:gd name="T13" fmla="*/ 0 h 174"/>
                    <a:gd name="T14" fmla="*/ 37015 w 174"/>
                    <a:gd name="T15" fmla="*/ 0 h 174"/>
                    <a:gd name="T16" fmla="*/ 74460 w 174"/>
                    <a:gd name="T17" fmla="*/ 37445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4">
                      <a:moveTo>
                        <a:pt x="173" y="87"/>
                      </a:moveTo>
                      <a:lnTo>
                        <a:pt x="173" y="87"/>
                      </a:lnTo>
                      <a:cubicBezTo>
                        <a:pt x="173" y="135"/>
                        <a:pt x="134" y="173"/>
                        <a:pt x="86" y="173"/>
                      </a:cubicBezTo>
                      <a:cubicBezTo>
                        <a:pt x="38" y="173"/>
                        <a:pt x="0" y="135"/>
                        <a:pt x="0" y="87"/>
                      </a:cubicBezTo>
                      <a:cubicBezTo>
                        <a:pt x="0" y="38"/>
                        <a:pt x="38" y="0"/>
                        <a:pt x="86" y="0"/>
                      </a:cubicBezTo>
                      <a:cubicBezTo>
                        <a:pt x="134" y="0"/>
                        <a:pt x="173" y="38"/>
                        <a:pt x="173" y="87"/>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3386" name="Freeform 21"/>
                <p:cNvSpPr>
                  <a:spLocks noChangeArrowheads="1"/>
                </p:cNvSpPr>
                <p:nvPr/>
              </p:nvSpPr>
              <p:spPr bwMode="auto">
                <a:xfrm>
                  <a:off x="3239463" y="-63934"/>
                  <a:ext cx="74889" cy="76810"/>
                </a:xfrm>
                <a:custGeom>
                  <a:avLst/>
                  <a:gdLst>
                    <a:gd name="T0" fmla="*/ 32046899 w 174"/>
                    <a:gd name="T1" fmla="*/ 16760382 h 175"/>
                    <a:gd name="T2" fmla="*/ 32046899 w 174"/>
                    <a:gd name="T3" fmla="*/ 16760382 h 175"/>
                    <a:gd name="T4" fmla="*/ 16116200 w 174"/>
                    <a:gd name="T5" fmla="*/ 33520325 h 175"/>
                    <a:gd name="T6" fmla="*/ 16116200 w 174"/>
                    <a:gd name="T7" fmla="*/ 33520325 h 175"/>
                    <a:gd name="T8" fmla="*/ 0 w 174"/>
                    <a:gd name="T9" fmla="*/ 16760382 h 175"/>
                    <a:gd name="T10" fmla="*/ 0 w 174"/>
                    <a:gd name="T11" fmla="*/ 16760382 h 175"/>
                    <a:gd name="T12" fmla="*/ 16116200 w 174"/>
                    <a:gd name="T13" fmla="*/ 0 h 175"/>
                    <a:gd name="T14" fmla="*/ 16116200 w 174"/>
                    <a:gd name="T15" fmla="*/ 0 h 175"/>
                    <a:gd name="T16" fmla="*/ 32046899 w 174"/>
                    <a:gd name="T17" fmla="*/ 16760382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75"/>
                    <a:gd name="T29" fmla="*/ 174 w 174"/>
                    <a:gd name="T30" fmla="*/ 175 h 1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75">
                      <a:moveTo>
                        <a:pt x="173" y="87"/>
                      </a:moveTo>
                      <a:lnTo>
                        <a:pt x="173" y="87"/>
                      </a:lnTo>
                      <a:cubicBezTo>
                        <a:pt x="173" y="135"/>
                        <a:pt x="133" y="174"/>
                        <a:pt x="87" y="174"/>
                      </a:cubicBezTo>
                      <a:cubicBezTo>
                        <a:pt x="39" y="174"/>
                        <a:pt x="0" y="135"/>
                        <a:pt x="0" y="87"/>
                      </a:cubicBezTo>
                      <a:cubicBezTo>
                        <a:pt x="0" y="39"/>
                        <a:pt x="39" y="0"/>
                        <a:pt x="87" y="0"/>
                      </a:cubicBezTo>
                      <a:cubicBezTo>
                        <a:pt x="133" y="0"/>
                        <a:pt x="173" y="39"/>
                        <a:pt x="173" y="87"/>
                      </a:cubicBezTo>
                    </a:path>
                  </a:pathLst>
                </a:custGeom>
                <a:solidFill>
                  <a:srgbClr val="B52B2A"/>
                </a:solidFill>
                <a:ln w="9525">
                  <a:noFill/>
                  <a:round/>
                  <a:headEnd/>
                  <a:tailEnd/>
                </a:ln>
              </p:spPr>
              <p:txBody>
                <a:bodyPr wrap="none" anchor="ctr"/>
                <a:lstStyle/>
                <a:p>
                  <a:endParaRPr lang="en-US"/>
                </a:p>
              </p:txBody>
            </p:sp>
            <p:sp>
              <p:nvSpPr>
                <p:cNvPr id="203" name="Freeform 22"/>
                <p:cNvSpPr>
                  <a:spLocks noChangeArrowheads="1"/>
                </p:cNvSpPr>
                <p:nvPr/>
              </p:nvSpPr>
              <p:spPr bwMode="auto">
                <a:xfrm>
                  <a:off x="2232878" y="113969"/>
                  <a:ext cx="75544" cy="77063"/>
                </a:xfrm>
                <a:custGeom>
                  <a:avLst/>
                  <a:gdLst>
                    <a:gd name="T0" fmla="*/ 74456 w 173"/>
                    <a:gd name="T1" fmla="*/ 38186 h 175"/>
                    <a:gd name="T2" fmla="*/ 74456 w 173"/>
                    <a:gd name="T3" fmla="*/ 38186 h 175"/>
                    <a:gd name="T4" fmla="*/ 37661 w 173"/>
                    <a:gd name="T5" fmla="*/ 76371 h 175"/>
                    <a:gd name="T6" fmla="*/ 37661 w 173"/>
                    <a:gd name="T7" fmla="*/ 76371 h 175"/>
                    <a:gd name="T8" fmla="*/ 0 w 173"/>
                    <a:gd name="T9" fmla="*/ 38186 h 175"/>
                    <a:gd name="T10" fmla="*/ 0 w 173"/>
                    <a:gd name="T11" fmla="*/ 38186 h 175"/>
                    <a:gd name="T12" fmla="*/ 37661 w 173"/>
                    <a:gd name="T13" fmla="*/ 0 h 175"/>
                    <a:gd name="T14" fmla="*/ 37661 w 173"/>
                    <a:gd name="T15" fmla="*/ 0 h 175"/>
                    <a:gd name="T16" fmla="*/ 74456 w 173"/>
                    <a:gd name="T17" fmla="*/ 38186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5">
                      <a:moveTo>
                        <a:pt x="172" y="87"/>
                      </a:moveTo>
                      <a:lnTo>
                        <a:pt x="172" y="87"/>
                      </a:lnTo>
                      <a:cubicBezTo>
                        <a:pt x="172" y="135"/>
                        <a:pt x="134" y="174"/>
                        <a:pt x="87" y="174"/>
                      </a:cubicBezTo>
                      <a:cubicBezTo>
                        <a:pt x="39" y="174"/>
                        <a:pt x="0" y="135"/>
                        <a:pt x="0" y="87"/>
                      </a:cubicBezTo>
                      <a:cubicBezTo>
                        <a:pt x="0" y="39"/>
                        <a:pt x="39" y="0"/>
                        <a:pt x="87" y="0"/>
                      </a:cubicBezTo>
                      <a:cubicBezTo>
                        <a:pt x="134" y="0"/>
                        <a:pt x="172" y="39"/>
                        <a:pt x="172" y="87"/>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204" name="Freeform 23"/>
                <p:cNvSpPr>
                  <a:spLocks noChangeArrowheads="1"/>
                </p:cNvSpPr>
                <p:nvPr/>
              </p:nvSpPr>
              <p:spPr bwMode="auto">
                <a:xfrm>
                  <a:off x="2923144" y="-526248"/>
                  <a:ext cx="1358313" cy="549815"/>
                </a:xfrm>
                <a:custGeom>
                  <a:avLst/>
                  <a:gdLst>
                    <a:gd name="T0" fmla="*/ 1221581 w 3124"/>
                    <a:gd name="T1" fmla="*/ 0 h 1265"/>
                    <a:gd name="T2" fmla="*/ 493507 w 3124"/>
                    <a:gd name="T3" fmla="*/ 0 h 1265"/>
                    <a:gd name="T4" fmla="*/ 493507 w 3124"/>
                    <a:gd name="T5" fmla="*/ 0 h 1265"/>
                    <a:gd name="T6" fmla="*/ 355551 w 3124"/>
                    <a:gd name="T7" fmla="*/ 137669 h 1265"/>
                    <a:gd name="T8" fmla="*/ 355551 w 3124"/>
                    <a:gd name="T9" fmla="*/ 137669 h 1265"/>
                    <a:gd name="T10" fmla="*/ 493507 w 3124"/>
                    <a:gd name="T11" fmla="*/ 274902 h 1265"/>
                    <a:gd name="T12" fmla="*/ 137520 w 3124"/>
                    <a:gd name="T13" fmla="*/ 274902 h 1265"/>
                    <a:gd name="T14" fmla="*/ 137520 w 3124"/>
                    <a:gd name="T15" fmla="*/ 274902 h 1265"/>
                    <a:gd name="T16" fmla="*/ 0 w 3124"/>
                    <a:gd name="T17" fmla="*/ 412571 h 1265"/>
                    <a:gd name="T18" fmla="*/ 0 w 3124"/>
                    <a:gd name="T19" fmla="*/ 412571 h 1265"/>
                    <a:gd name="T20" fmla="*/ 137520 w 3124"/>
                    <a:gd name="T21" fmla="*/ 550675 h 1265"/>
                    <a:gd name="T22" fmla="*/ 866030 w 3124"/>
                    <a:gd name="T23" fmla="*/ 550675 h 1265"/>
                    <a:gd name="T24" fmla="*/ 866030 w 3124"/>
                    <a:gd name="T25" fmla="*/ 550675 h 1265"/>
                    <a:gd name="T26" fmla="*/ 1003551 w 3124"/>
                    <a:gd name="T27" fmla="*/ 412571 h 1265"/>
                    <a:gd name="T28" fmla="*/ 1003551 w 3124"/>
                    <a:gd name="T29" fmla="*/ 412571 h 1265"/>
                    <a:gd name="T30" fmla="*/ 866030 w 3124"/>
                    <a:gd name="T31" fmla="*/ 274902 h 1265"/>
                    <a:gd name="T32" fmla="*/ 1221581 w 3124"/>
                    <a:gd name="T33" fmla="*/ 274902 h 1265"/>
                    <a:gd name="T34" fmla="*/ 1221581 w 3124"/>
                    <a:gd name="T35" fmla="*/ 274902 h 1265"/>
                    <a:gd name="T36" fmla="*/ 1359102 w 3124"/>
                    <a:gd name="T37" fmla="*/ 137669 h 1265"/>
                    <a:gd name="T38" fmla="*/ 1359102 w 3124"/>
                    <a:gd name="T39" fmla="*/ 137669 h 1265"/>
                    <a:gd name="T40" fmla="*/ 1221581 w 3124"/>
                    <a:gd name="T41" fmla="*/ 0 h 12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24" h="1265">
                      <a:moveTo>
                        <a:pt x="2807" y="0"/>
                      </a:moveTo>
                      <a:lnTo>
                        <a:pt x="1134" y="0"/>
                      </a:lnTo>
                      <a:cubicBezTo>
                        <a:pt x="959" y="0"/>
                        <a:pt x="817" y="141"/>
                        <a:pt x="817" y="316"/>
                      </a:cubicBezTo>
                      <a:cubicBezTo>
                        <a:pt x="817" y="490"/>
                        <a:pt x="959" y="631"/>
                        <a:pt x="1134" y="631"/>
                      </a:cubicBezTo>
                      <a:lnTo>
                        <a:pt x="316" y="631"/>
                      </a:lnTo>
                      <a:cubicBezTo>
                        <a:pt x="142" y="631"/>
                        <a:pt x="0" y="772"/>
                        <a:pt x="0" y="947"/>
                      </a:cubicBezTo>
                      <a:cubicBezTo>
                        <a:pt x="0" y="1122"/>
                        <a:pt x="142" y="1264"/>
                        <a:pt x="316" y="1264"/>
                      </a:cubicBezTo>
                      <a:lnTo>
                        <a:pt x="1990" y="1264"/>
                      </a:lnTo>
                      <a:cubicBezTo>
                        <a:pt x="2164" y="1264"/>
                        <a:pt x="2306" y="1122"/>
                        <a:pt x="2306" y="947"/>
                      </a:cubicBezTo>
                      <a:cubicBezTo>
                        <a:pt x="2306" y="772"/>
                        <a:pt x="2164" y="631"/>
                        <a:pt x="1990" y="631"/>
                      </a:cubicBezTo>
                      <a:lnTo>
                        <a:pt x="2807" y="631"/>
                      </a:lnTo>
                      <a:cubicBezTo>
                        <a:pt x="2981" y="631"/>
                        <a:pt x="3123" y="490"/>
                        <a:pt x="3123" y="316"/>
                      </a:cubicBezTo>
                      <a:cubicBezTo>
                        <a:pt x="3123" y="141"/>
                        <a:pt x="2981" y="0"/>
                        <a:pt x="2807" y="0"/>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dirty="0">
                    <a:latin typeface="+mn-lt"/>
                    <a:cs typeface="+mn-cs"/>
                  </a:endParaRPr>
                </a:p>
              </p:txBody>
            </p:sp>
            <p:sp>
              <p:nvSpPr>
                <p:cNvPr id="205" name="Freeform 24"/>
                <p:cNvSpPr>
                  <a:spLocks noChangeArrowheads="1"/>
                </p:cNvSpPr>
                <p:nvPr/>
              </p:nvSpPr>
              <p:spPr bwMode="auto">
                <a:xfrm>
                  <a:off x="2053645" y="1263988"/>
                  <a:ext cx="1281288" cy="551298"/>
                </a:xfrm>
                <a:custGeom>
                  <a:avLst/>
                  <a:gdLst>
                    <a:gd name="T0" fmla="*/ 1144219 w 2945"/>
                    <a:gd name="T1" fmla="*/ 275556 h 1266"/>
                    <a:gd name="T2" fmla="*/ 867202 w 2945"/>
                    <a:gd name="T3" fmla="*/ 275556 h 1266"/>
                    <a:gd name="T4" fmla="*/ 867202 w 2945"/>
                    <a:gd name="T5" fmla="*/ 275556 h 1266"/>
                    <a:gd name="T6" fmla="*/ 1004839 w 2945"/>
                    <a:gd name="T7" fmla="*/ 137560 h 1266"/>
                    <a:gd name="T8" fmla="*/ 1004839 w 2945"/>
                    <a:gd name="T9" fmla="*/ 137560 h 1266"/>
                    <a:gd name="T10" fmla="*/ 1004839 w 2945"/>
                    <a:gd name="T11" fmla="*/ 137560 h 1266"/>
                    <a:gd name="T12" fmla="*/ 867202 w 2945"/>
                    <a:gd name="T13" fmla="*/ 0 h 1266"/>
                    <a:gd name="T14" fmla="*/ 137637 w 2945"/>
                    <a:gd name="T15" fmla="*/ 0 h 1266"/>
                    <a:gd name="T16" fmla="*/ 137637 w 2945"/>
                    <a:gd name="T17" fmla="*/ 0 h 1266"/>
                    <a:gd name="T18" fmla="*/ 0 w 2945"/>
                    <a:gd name="T19" fmla="*/ 137560 h 1266"/>
                    <a:gd name="T20" fmla="*/ 0 w 2945"/>
                    <a:gd name="T21" fmla="*/ 137560 h 1266"/>
                    <a:gd name="T22" fmla="*/ 0 w 2945"/>
                    <a:gd name="T23" fmla="*/ 137560 h 1266"/>
                    <a:gd name="T24" fmla="*/ 137637 w 2945"/>
                    <a:gd name="T25" fmla="*/ 275556 h 1266"/>
                    <a:gd name="T26" fmla="*/ 415090 w 2945"/>
                    <a:gd name="T27" fmla="*/ 275556 h 1266"/>
                    <a:gd name="T28" fmla="*/ 415090 w 2945"/>
                    <a:gd name="T29" fmla="*/ 275556 h 1266"/>
                    <a:gd name="T30" fmla="*/ 277452 w 2945"/>
                    <a:gd name="T31" fmla="*/ 412681 h 1266"/>
                    <a:gd name="T32" fmla="*/ 277452 w 2945"/>
                    <a:gd name="T33" fmla="*/ 412681 h 1266"/>
                    <a:gd name="T34" fmla="*/ 415090 w 2945"/>
                    <a:gd name="T35" fmla="*/ 550677 h 1266"/>
                    <a:gd name="T36" fmla="*/ 1144219 w 2945"/>
                    <a:gd name="T37" fmla="*/ 550677 h 1266"/>
                    <a:gd name="T38" fmla="*/ 1144219 w 2945"/>
                    <a:gd name="T39" fmla="*/ 550677 h 1266"/>
                    <a:gd name="T40" fmla="*/ 1282291 w 2945"/>
                    <a:gd name="T41" fmla="*/ 412681 h 1266"/>
                    <a:gd name="T42" fmla="*/ 1282291 w 2945"/>
                    <a:gd name="T43" fmla="*/ 412681 h 1266"/>
                    <a:gd name="T44" fmla="*/ 1144219 w 2945"/>
                    <a:gd name="T45" fmla="*/ 275556 h 12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945" h="1266">
                      <a:moveTo>
                        <a:pt x="2627" y="633"/>
                      </a:moveTo>
                      <a:lnTo>
                        <a:pt x="1991" y="633"/>
                      </a:lnTo>
                      <a:cubicBezTo>
                        <a:pt x="2166" y="633"/>
                        <a:pt x="2307" y="490"/>
                        <a:pt x="2307" y="316"/>
                      </a:cubicBezTo>
                      <a:cubicBezTo>
                        <a:pt x="2307" y="141"/>
                        <a:pt x="2166" y="0"/>
                        <a:pt x="1991" y="0"/>
                      </a:cubicBezTo>
                      <a:lnTo>
                        <a:pt x="316" y="0"/>
                      </a:lnTo>
                      <a:cubicBezTo>
                        <a:pt x="141" y="0"/>
                        <a:pt x="0" y="141"/>
                        <a:pt x="0" y="316"/>
                      </a:cubicBezTo>
                      <a:cubicBezTo>
                        <a:pt x="0" y="490"/>
                        <a:pt x="141" y="633"/>
                        <a:pt x="316" y="633"/>
                      </a:cubicBezTo>
                      <a:lnTo>
                        <a:pt x="953" y="633"/>
                      </a:lnTo>
                      <a:cubicBezTo>
                        <a:pt x="778" y="633"/>
                        <a:pt x="637" y="774"/>
                        <a:pt x="637" y="948"/>
                      </a:cubicBezTo>
                      <a:cubicBezTo>
                        <a:pt x="637" y="1123"/>
                        <a:pt x="778" y="1265"/>
                        <a:pt x="953" y="1265"/>
                      </a:cubicBezTo>
                      <a:lnTo>
                        <a:pt x="2627" y="1265"/>
                      </a:lnTo>
                      <a:cubicBezTo>
                        <a:pt x="2802" y="1265"/>
                        <a:pt x="2944" y="1123"/>
                        <a:pt x="2944" y="948"/>
                      </a:cubicBezTo>
                      <a:cubicBezTo>
                        <a:pt x="2944" y="774"/>
                        <a:pt x="2802" y="633"/>
                        <a:pt x="2627" y="633"/>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grpSp>
          <p:grpSp>
            <p:nvGrpSpPr>
              <p:cNvPr id="13319" name="Group 3"/>
              <p:cNvGrpSpPr>
                <a:grpSpLocks/>
              </p:cNvGrpSpPr>
              <p:nvPr/>
            </p:nvGrpSpPr>
            <p:grpSpPr bwMode="auto">
              <a:xfrm>
                <a:off x="9828487" y="4458727"/>
                <a:ext cx="2836024" cy="2767975"/>
                <a:chOff x="4958087" y="4848065"/>
                <a:chExt cx="2646105" cy="2582737"/>
              </a:xfrm>
            </p:grpSpPr>
            <p:sp>
              <p:nvSpPr>
                <p:cNvPr id="13340" name="Freeform 40"/>
                <p:cNvSpPr>
                  <a:spLocks noChangeArrowheads="1"/>
                </p:cNvSpPr>
                <p:nvPr/>
              </p:nvSpPr>
              <p:spPr bwMode="auto">
                <a:xfrm>
                  <a:off x="4958087" y="6355463"/>
                  <a:ext cx="395572" cy="380210"/>
                </a:xfrm>
                <a:custGeom>
                  <a:avLst/>
                  <a:gdLst>
                    <a:gd name="T0" fmla="*/ 89188883 w 910"/>
                    <a:gd name="T1" fmla="*/ 0 h 875"/>
                    <a:gd name="T2" fmla="*/ 82386351 w 910"/>
                    <a:gd name="T3" fmla="*/ 0 h 875"/>
                    <a:gd name="T4" fmla="*/ 82386351 w 910"/>
                    <a:gd name="T5" fmla="*/ 0 h 875"/>
                    <a:gd name="T6" fmla="*/ 0 w 910"/>
                    <a:gd name="T7" fmla="*/ 82699807 h 875"/>
                    <a:gd name="T8" fmla="*/ 0 w 910"/>
                    <a:gd name="T9" fmla="*/ 82699807 h 875"/>
                    <a:gd name="T10" fmla="*/ 0 w 910"/>
                    <a:gd name="T11" fmla="*/ 82699807 h 875"/>
                    <a:gd name="T12" fmla="*/ 82386351 w 910"/>
                    <a:gd name="T13" fmla="*/ 165022011 h 875"/>
                    <a:gd name="T14" fmla="*/ 89188883 w 910"/>
                    <a:gd name="T15" fmla="*/ 165022011 h 875"/>
                    <a:gd name="T16" fmla="*/ 89188883 w 910"/>
                    <a:gd name="T17" fmla="*/ 165022011 h 875"/>
                    <a:gd name="T18" fmla="*/ 171763891 w 910"/>
                    <a:gd name="T19" fmla="*/ 82699807 h 875"/>
                    <a:gd name="T20" fmla="*/ 171763891 w 910"/>
                    <a:gd name="T21" fmla="*/ 82699807 h 875"/>
                    <a:gd name="T22" fmla="*/ 171763891 w 910"/>
                    <a:gd name="T23" fmla="*/ 82699807 h 875"/>
                    <a:gd name="T24" fmla="*/ 89188883 w 910"/>
                    <a:gd name="T25" fmla="*/ 0 h 8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0"/>
                    <a:gd name="T40" fmla="*/ 0 h 875"/>
                    <a:gd name="T41" fmla="*/ 910 w 910"/>
                    <a:gd name="T42" fmla="*/ 875 h 8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0" h="875">
                      <a:moveTo>
                        <a:pt x="472" y="0"/>
                      </a:moveTo>
                      <a:lnTo>
                        <a:pt x="436" y="0"/>
                      </a:lnTo>
                      <a:cubicBezTo>
                        <a:pt x="196" y="0"/>
                        <a:pt x="0" y="196"/>
                        <a:pt x="0" y="438"/>
                      </a:cubicBezTo>
                      <a:cubicBezTo>
                        <a:pt x="0" y="679"/>
                        <a:pt x="196" y="874"/>
                        <a:pt x="436" y="874"/>
                      </a:cubicBezTo>
                      <a:lnTo>
                        <a:pt x="472" y="874"/>
                      </a:lnTo>
                      <a:cubicBezTo>
                        <a:pt x="714" y="874"/>
                        <a:pt x="909" y="679"/>
                        <a:pt x="909" y="438"/>
                      </a:cubicBezTo>
                      <a:cubicBezTo>
                        <a:pt x="909" y="196"/>
                        <a:pt x="714" y="0"/>
                        <a:pt x="472" y="0"/>
                      </a:cubicBezTo>
                    </a:path>
                  </a:pathLst>
                </a:custGeom>
                <a:solidFill>
                  <a:srgbClr val="049E49"/>
                </a:solidFill>
                <a:ln w="9525">
                  <a:noFill/>
                  <a:round/>
                  <a:headEnd/>
                  <a:tailEnd/>
                </a:ln>
              </p:spPr>
              <p:txBody>
                <a:bodyPr wrap="none" anchor="ctr"/>
                <a:lstStyle/>
                <a:p>
                  <a:endParaRPr lang="en-US"/>
                </a:p>
              </p:txBody>
            </p:sp>
            <p:sp>
              <p:nvSpPr>
                <p:cNvPr id="13341" name="Freeform 41"/>
                <p:cNvSpPr>
                  <a:spLocks noChangeArrowheads="1"/>
                </p:cNvSpPr>
                <p:nvPr/>
              </p:nvSpPr>
              <p:spPr bwMode="auto">
                <a:xfrm>
                  <a:off x="4958087" y="4848065"/>
                  <a:ext cx="2646105" cy="2267816"/>
                </a:xfrm>
                <a:custGeom>
                  <a:avLst/>
                  <a:gdLst>
                    <a:gd name="T0" fmla="*/ 945028800 w 6078"/>
                    <a:gd name="T1" fmla="*/ 165723869 h 5208"/>
                    <a:gd name="T2" fmla="*/ 1027856475 w 6078"/>
                    <a:gd name="T3" fmla="*/ 83051354 h 5208"/>
                    <a:gd name="T4" fmla="*/ 1027856475 w 6078"/>
                    <a:gd name="T5" fmla="*/ 83051354 h 5208"/>
                    <a:gd name="T6" fmla="*/ 600072467 w 6078"/>
                    <a:gd name="T7" fmla="*/ 0 h 5208"/>
                    <a:gd name="T8" fmla="*/ 517434608 w 6078"/>
                    <a:gd name="T9" fmla="*/ 83051354 h 5208"/>
                    <a:gd name="T10" fmla="*/ 517434608 w 6078"/>
                    <a:gd name="T11" fmla="*/ 83051354 h 5208"/>
                    <a:gd name="T12" fmla="*/ 369216968 w 6078"/>
                    <a:gd name="T13" fmla="*/ 165723869 h 5208"/>
                    <a:gd name="T14" fmla="*/ 286199913 w 6078"/>
                    <a:gd name="T15" fmla="*/ 248585830 h 5208"/>
                    <a:gd name="T16" fmla="*/ 286199913 w 6078"/>
                    <a:gd name="T17" fmla="*/ 248585830 h 5208"/>
                    <a:gd name="T18" fmla="*/ 82637886 w 6078"/>
                    <a:gd name="T19" fmla="*/ 325000924 h 5208"/>
                    <a:gd name="T20" fmla="*/ 0 w 6078"/>
                    <a:gd name="T21" fmla="*/ 407862832 h 5208"/>
                    <a:gd name="T22" fmla="*/ 0 w 6078"/>
                    <a:gd name="T23" fmla="*/ 407862832 h 5208"/>
                    <a:gd name="T24" fmla="*/ 469102937 w 6078"/>
                    <a:gd name="T25" fmla="*/ 490534992 h 5208"/>
                    <a:gd name="T26" fmla="*/ 551740796 w 6078"/>
                    <a:gd name="T27" fmla="*/ 573396899 h 5208"/>
                    <a:gd name="T28" fmla="*/ 551740796 w 6078"/>
                    <a:gd name="T29" fmla="*/ 573396899 h 5208"/>
                    <a:gd name="T30" fmla="*/ 313872555 w 6078"/>
                    <a:gd name="T31" fmla="*/ 656069386 h 5208"/>
                    <a:gd name="T32" fmla="*/ 231044880 w 6078"/>
                    <a:gd name="T33" fmla="*/ 739120714 h 5208"/>
                    <a:gd name="T34" fmla="*/ 231044880 w 6078"/>
                    <a:gd name="T35" fmla="*/ 739120714 h 5208"/>
                    <a:gd name="T36" fmla="*/ 534492794 w 6078"/>
                    <a:gd name="T37" fmla="*/ 821793201 h 5208"/>
                    <a:gd name="T38" fmla="*/ 451854827 w 6078"/>
                    <a:gd name="T39" fmla="*/ 904465688 h 5208"/>
                    <a:gd name="T40" fmla="*/ 451854827 w 6078"/>
                    <a:gd name="T41" fmla="*/ 904465688 h 5208"/>
                    <a:gd name="T42" fmla="*/ 713794431 w 6078"/>
                    <a:gd name="T43" fmla="*/ 987327377 h 5208"/>
                    <a:gd name="T44" fmla="*/ 796621670 w 6078"/>
                    <a:gd name="T45" fmla="*/ 904465688 h 5208"/>
                    <a:gd name="T46" fmla="*/ 796621670 w 6078"/>
                    <a:gd name="T47" fmla="*/ 904465688 h 5208"/>
                    <a:gd name="T48" fmla="*/ 989759192 w 6078"/>
                    <a:gd name="T49" fmla="*/ 821793201 h 5208"/>
                    <a:gd name="T50" fmla="*/ 1072586867 w 6078"/>
                    <a:gd name="T51" fmla="*/ 739120714 h 5208"/>
                    <a:gd name="T52" fmla="*/ 1072586867 w 6078"/>
                    <a:gd name="T53" fmla="*/ 739120714 h 5208"/>
                    <a:gd name="T54" fmla="*/ 810457773 w 6078"/>
                    <a:gd name="T55" fmla="*/ 656069386 h 5208"/>
                    <a:gd name="T56" fmla="*/ 893285448 w 6078"/>
                    <a:gd name="T57" fmla="*/ 573396899 h 5208"/>
                    <a:gd name="T58" fmla="*/ 893285448 w 6078"/>
                    <a:gd name="T59" fmla="*/ 573396899 h 5208"/>
                    <a:gd name="T60" fmla="*/ 734643276 w 6078"/>
                    <a:gd name="T61" fmla="*/ 490534992 h 5208"/>
                    <a:gd name="T62" fmla="*/ 740708244 w 6078"/>
                    <a:gd name="T63" fmla="*/ 490345572 h 5208"/>
                    <a:gd name="T64" fmla="*/ 663756593 w 6078"/>
                    <a:gd name="T65" fmla="*/ 407862832 h 5208"/>
                    <a:gd name="T66" fmla="*/ 663756593 w 6078"/>
                    <a:gd name="T67" fmla="*/ 407862832 h 5208"/>
                    <a:gd name="T68" fmla="*/ 1069175404 w 6078"/>
                    <a:gd name="T69" fmla="*/ 331258318 h 5208"/>
                    <a:gd name="T70" fmla="*/ 1151813263 w 6078"/>
                    <a:gd name="T71" fmla="*/ 248585830 h 5208"/>
                    <a:gd name="T72" fmla="*/ 1151813263 w 6078"/>
                    <a:gd name="T73" fmla="*/ 248585830 h 52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78"/>
                    <a:gd name="T112" fmla="*/ 0 h 5208"/>
                    <a:gd name="T113" fmla="*/ 6078 w 6078"/>
                    <a:gd name="T114" fmla="*/ 5208 h 52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78" h="5208">
                      <a:moveTo>
                        <a:pt x="5641" y="874"/>
                      </a:moveTo>
                      <a:lnTo>
                        <a:pt x="4986" y="874"/>
                      </a:lnTo>
                      <a:cubicBezTo>
                        <a:pt x="5227" y="874"/>
                        <a:pt x="5423" y="679"/>
                        <a:pt x="5423" y="438"/>
                      </a:cubicBezTo>
                      <a:cubicBezTo>
                        <a:pt x="5423" y="197"/>
                        <a:pt x="5227" y="0"/>
                        <a:pt x="4986" y="0"/>
                      </a:cubicBezTo>
                      <a:lnTo>
                        <a:pt x="3166" y="0"/>
                      </a:lnTo>
                      <a:cubicBezTo>
                        <a:pt x="2924" y="0"/>
                        <a:pt x="2730" y="197"/>
                        <a:pt x="2730" y="438"/>
                      </a:cubicBezTo>
                      <a:cubicBezTo>
                        <a:pt x="2730" y="679"/>
                        <a:pt x="2924" y="874"/>
                        <a:pt x="3166" y="874"/>
                      </a:cubicBezTo>
                      <a:lnTo>
                        <a:pt x="1948" y="874"/>
                      </a:lnTo>
                      <a:cubicBezTo>
                        <a:pt x="1706" y="874"/>
                        <a:pt x="1510" y="1069"/>
                        <a:pt x="1510" y="1311"/>
                      </a:cubicBezTo>
                      <a:cubicBezTo>
                        <a:pt x="1510" y="1492"/>
                        <a:pt x="1620" y="1647"/>
                        <a:pt x="1777" y="1714"/>
                      </a:cubicBezTo>
                      <a:lnTo>
                        <a:pt x="436" y="1714"/>
                      </a:lnTo>
                      <a:cubicBezTo>
                        <a:pt x="196" y="1714"/>
                        <a:pt x="0" y="1909"/>
                        <a:pt x="0" y="2151"/>
                      </a:cubicBezTo>
                      <a:cubicBezTo>
                        <a:pt x="0" y="2392"/>
                        <a:pt x="196" y="2587"/>
                        <a:pt x="436" y="2587"/>
                      </a:cubicBezTo>
                      <a:lnTo>
                        <a:pt x="2475" y="2587"/>
                      </a:lnTo>
                      <a:cubicBezTo>
                        <a:pt x="2716" y="2587"/>
                        <a:pt x="2911" y="2782"/>
                        <a:pt x="2911" y="3024"/>
                      </a:cubicBezTo>
                      <a:cubicBezTo>
                        <a:pt x="2911" y="3265"/>
                        <a:pt x="2716" y="3460"/>
                        <a:pt x="2475" y="3460"/>
                      </a:cubicBezTo>
                      <a:lnTo>
                        <a:pt x="1656" y="3460"/>
                      </a:lnTo>
                      <a:cubicBezTo>
                        <a:pt x="1414" y="3460"/>
                        <a:pt x="1219" y="3656"/>
                        <a:pt x="1219" y="3898"/>
                      </a:cubicBezTo>
                      <a:cubicBezTo>
                        <a:pt x="1219" y="4139"/>
                        <a:pt x="1414" y="4334"/>
                        <a:pt x="1656" y="4334"/>
                      </a:cubicBezTo>
                      <a:lnTo>
                        <a:pt x="2820" y="4334"/>
                      </a:lnTo>
                      <a:cubicBezTo>
                        <a:pt x="2579" y="4334"/>
                        <a:pt x="2384" y="4529"/>
                        <a:pt x="2384" y="4770"/>
                      </a:cubicBezTo>
                      <a:cubicBezTo>
                        <a:pt x="2384" y="5012"/>
                        <a:pt x="2579" y="5207"/>
                        <a:pt x="2820" y="5207"/>
                      </a:cubicBezTo>
                      <a:lnTo>
                        <a:pt x="3766" y="5207"/>
                      </a:lnTo>
                      <a:cubicBezTo>
                        <a:pt x="4008" y="5207"/>
                        <a:pt x="4203" y="5012"/>
                        <a:pt x="4203" y="4770"/>
                      </a:cubicBezTo>
                      <a:cubicBezTo>
                        <a:pt x="4203" y="4529"/>
                        <a:pt x="4008" y="4334"/>
                        <a:pt x="3766" y="4334"/>
                      </a:cubicBezTo>
                      <a:lnTo>
                        <a:pt x="5222" y="4334"/>
                      </a:lnTo>
                      <a:cubicBezTo>
                        <a:pt x="5464" y="4334"/>
                        <a:pt x="5659" y="4139"/>
                        <a:pt x="5659" y="3898"/>
                      </a:cubicBezTo>
                      <a:cubicBezTo>
                        <a:pt x="5659" y="3656"/>
                        <a:pt x="5464" y="3460"/>
                        <a:pt x="5222" y="3460"/>
                      </a:cubicBezTo>
                      <a:lnTo>
                        <a:pt x="4276" y="3460"/>
                      </a:lnTo>
                      <a:cubicBezTo>
                        <a:pt x="4518" y="3460"/>
                        <a:pt x="4713" y="3265"/>
                        <a:pt x="4713" y="3024"/>
                      </a:cubicBezTo>
                      <a:cubicBezTo>
                        <a:pt x="4713" y="2782"/>
                        <a:pt x="4518" y="2587"/>
                        <a:pt x="4276" y="2587"/>
                      </a:cubicBezTo>
                      <a:lnTo>
                        <a:pt x="3876" y="2587"/>
                      </a:lnTo>
                      <a:cubicBezTo>
                        <a:pt x="3887" y="2587"/>
                        <a:pt x="3897" y="2586"/>
                        <a:pt x="3908" y="2586"/>
                      </a:cubicBezTo>
                      <a:cubicBezTo>
                        <a:pt x="3682" y="2569"/>
                        <a:pt x="3502" y="2381"/>
                        <a:pt x="3502" y="2151"/>
                      </a:cubicBezTo>
                      <a:cubicBezTo>
                        <a:pt x="3502" y="1969"/>
                        <a:pt x="3614" y="1813"/>
                        <a:pt x="3773" y="1747"/>
                      </a:cubicBezTo>
                      <a:lnTo>
                        <a:pt x="5641" y="1747"/>
                      </a:lnTo>
                      <a:cubicBezTo>
                        <a:pt x="5882" y="1747"/>
                        <a:pt x="6077" y="1552"/>
                        <a:pt x="6077" y="1311"/>
                      </a:cubicBezTo>
                      <a:cubicBezTo>
                        <a:pt x="6077" y="1069"/>
                        <a:pt x="5882" y="874"/>
                        <a:pt x="5641" y="874"/>
                      </a:cubicBezTo>
                    </a:path>
                  </a:pathLst>
                </a:custGeom>
                <a:solidFill>
                  <a:srgbClr val="049E49"/>
                </a:solidFill>
                <a:ln w="9525">
                  <a:noFill/>
                  <a:round/>
                  <a:headEnd/>
                  <a:tailEnd/>
                </a:ln>
              </p:spPr>
              <p:txBody>
                <a:bodyPr wrap="none" anchor="ctr"/>
                <a:lstStyle/>
                <a:p>
                  <a:endParaRPr lang="en-US"/>
                </a:p>
              </p:txBody>
            </p:sp>
            <p:sp>
              <p:nvSpPr>
                <p:cNvPr id="158" name="Freeform 42"/>
                <p:cNvSpPr>
                  <a:spLocks noChangeArrowheads="1"/>
                </p:cNvSpPr>
                <p:nvPr/>
              </p:nvSpPr>
              <p:spPr bwMode="auto">
                <a:xfrm>
                  <a:off x="5960945" y="4866662"/>
                  <a:ext cx="74062" cy="75547"/>
                </a:xfrm>
                <a:custGeom>
                  <a:avLst/>
                  <a:gdLst>
                    <a:gd name="T0" fmla="*/ 74460 w 174"/>
                    <a:gd name="T1" fmla="*/ 37445 h 174"/>
                    <a:gd name="T2" fmla="*/ 74460 w 174"/>
                    <a:gd name="T3" fmla="*/ 37445 h 174"/>
                    <a:gd name="T4" fmla="*/ 37015 w 174"/>
                    <a:gd name="T5" fmla="*/ 74460 h 174"/>
                    <a:gd name="T6" fmla="*/ 37015 w 174"/>
                    <a:gd name="T7" fmla="*/ 74460 h 174"/>
                    <a:gd name="T8" fmla="*/ 0 w 174"/>
                    <a:gd name="T9" fmla="*/ 37445 h 174"/>
                    <a:gd name="T10" fmla="*/ 0 w 174"/>
                    <a:gd name="T11" fmla="*/ 37445 h 174"/>
                    <a:gd name="T12" fmla="*/ 37015 w 174"/>
                    <a:gd name="T13" fmla="*/ 0 h 174"/>
                    <a:gd name="T14" fmla="*/ 37015 w 174"/>
                    <a:gd name="T15" fmla="*/ 0 h 174"/>
                    <a:gd name="T16" fmla="*/ 74460 w 174"/>
                    <a:gd name="T17" fmla="*/ 37445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4">
                      <a:moveTo>
                        <a:pt x="173" y="87"/>
                      </a:moveTo>
                      <a:lnTo>
                        <a:pt x="173" y="87"/>
                      </a:lnTo>
                      <a:cubicBezTo>
                        <a:pt x="173" y="134"/>
                        <a:pt x="134" y="173"/>
                        <a:pt x="86" y="173"/>
                      </a:cubicBezTo>
                      <a:cubicBezTo>
                        <a:pt x="38" y="173"/>
                        <a:pt x="0" y="134"/>
                        <a:pt x="0" y="87"/>
                      </a:cubicBezTo>
                      <a:cubicBezTo>
                        <a:pt x="0" y="39"/>
                        <a:pt x="38" y="0"/>
                        <a:pt x="86" y="0"/>
                      </a:cubicBezTo>
                      <a:cubicBezTo>
                        <a:pt x="134" y="0"/>
                        <a:pt x="173" y="39"/>
                        <a:pt x="173" y="87"/>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59" name="Freeform 43"/>
                <p:cNvSpPr>
                  <a:spLocks noChangeArrowheads="1"/>
                </p:cNvSpPr>
                <p:nvPr/>
              </p:nvSpPr>
              <p:spPr bwMode="auto">
                <a:xfrm>
                  <a:off x="7439225" y="5713969"/>
                  <a:ext cx="75544" cy="74065"/>
                </a:xfrm>
                <a:custGeom>
                  <a:avLst/>
                  <a:gdLst>
                    <a:gd name="T0" fmla="*/ 76371 w 175"/>
                    <a:gd name="T1" fmla="*/ 37014 h 174"/>
                    <a:gd name="T2" fmla="*/ 76371 w 175"/>
                    <a:gd name="T3" fmla="*/ 37014 h 174"/>
                    <a:gd name="T4" fmla="*/ 38186 w 175"/>
                    <a:gd name="T5" fmla="*/ 74459 h 174"/>
                    <a:gd name="T6" fmla="*/ 38186 w 175"/>
                    <a:gd name="T7" fmla="*/ 74459 h 174"/>
                    <a:gd name="T8" fmla="*/ 0 w 175"/>
                    <a:gd name="T9" fmla="*/ 37014 h 174"/>
                    <a:gd name="T10" fmla="*/ 0 w 175"/>
                    <a:gd name="T11" fmla="*/ 37014 h 174"/>
                    <a:gd name="T12" fmla="*/ 38186 w 175"/>
                    <a:gd name="T13" fmla="*/ 0 h 174"/>
                    <a:gd name="T14" fmla="*/ 38186 w 175"/>
                    <a:gd name="T15" fmla="*/ 0 h 174"/>
                    <a:gd name="T16" fmla="*/ 76371 w 175"/>
                    <a:gd name="T17" fmla="*/ 37014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5" h="174">
                      <a:moveTo>
                        <a:pt x="174" y="86"/>
                      </a:moveTo>
                      <a:lnTo>
                        <a:pt x="174" y="86"/>
                      </a:lnTo>
                      <a:cubicBezTo>
                        <a:pt x="174" y="135"/>
                        <a:pt x="135" y="173"/>
                        <a:pt x="87" y="173"/>
                      </a:cubicBezTo>
                      <a:cubicBezTo>
                        <a:pt x="39" y="173"/>
                        <a:pt x="0" y="135"/>
                        <a:pt x="0" y="86"/>
                      </a:cubicBezTo>
                      <a:cubicBezTo>
                        <a:pt x="0" y="39"/>
                        <a:pt x="39" y="0"/>
                        <a:pt x="87" y="0"/>
                      </a:cubicBezTo>
                      <a:cubicBezTo>
                        <a:pt x="135" y="0"/>
                        <a:pt x="174" y="39"/>
                        <a:pt x="174" y="86"/>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60" name="Freeform 44"/>
                <p:cNvSpPr>
                  <a:spLocks noChangeArrowheads="1"/>
                </p:cNvSpPr>
                <p:nvPr/>
              </p:nvSpPr>
              <p:spPr bwMode="auto">
                <a:xfrm>
                  <a:off x="5672103" y="6953822"/>
                  <a:ext cx="75543" cy="75546"/>
                </a:xfrm>
                <a:custGeom>
                  <a:avLst/>
                  <a:gdLst>
                    <a:gd name="T0" fmla="*/ 74457 w 173"/>
                    <a:gd name="T1" fmla="*/ 37445 h 174"/>
                    <a:gd name="T2" fmla="*/ 74457 w 173"/>
                    <a:gd name="T3" fmla="*/ 37445 h 174"/>
                    <a:gd name="T4" fmla="*/ 37229 w 173"/>
                    <a:gd name="T5" fmla="*/ 74459 h 174"/>
                    <a:gd name="T6" fmla="*/ 37229 w 173"/>
                    <a:gd name="T7" fmla="*/ 74459 h 174"/>
                    <a:gd name="T8" fmla="*/ 0 w 173"/>
                    <a:gd name="T9" fmla="*/ 37445 h 174"/>
                    <a:gd name="T10" fmla="*/ 0 w 173"/>
                    <a:gd name="T11" fmla="*/ 37445 h 174"/>
                    <a:gd name="T12" fmla="*/ 37229 w 173"/>
                    <a:gd name="T13" fmla="*/ 0 h 174"/>
                    <a:gd name="T14" fmla="*/ 37229 w 173"/>
                    <a:gd name="T15" fmla="*/ 0 h 174"/>
                    <a:gd name="T16" fmla="*/ 74457 w 173"/>
                    <a:gd name="T17" fmla="*/ 37445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4">
                      <a:moveTo>
                        <a:pt x="172" y="87"/>
                      </a:moveTo>
                      <a:lnTo>
                        <a:pt x="172" y="87"/>
                      </a:lnTo>
                      <a:cubicBezTo>
                        <a:pt x="172" y="135"/>
                        <a:pt x="134" y="173"/>
                        <a:pt x="86" y="173"/>
                      </a:cubicBezTo>
                      <a:cubicBezTo>
                        <a:pt x="37" y="173"/>
                        <a:pt x="0" y="135"/>
                        <a:pt x="0" y="87"/>
                      </a:cubicBezTo>
                      <a:cubicBezTo>
                        <a:pt x="0" y="40"/>
                        <a:pt x="37" y="0"/>
                        <a:pt x="86" y="0"/>
                      </a:cubicBezTo>
                      <a:cubicBezTo>
                        <a:pt x="134" y="0"/>
                        <a:pt x="172" y="40"/>
                        <a:pt x="172" y="87"/>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61" name="Freeform 45"/>
                <p:cNvSpPr>
                  <a:spLocks noChangeArrowheads="1"/>
                </p:cNvSpPr>
                <p:nvPr/>
              </p:nvSpPr>
              <p:spPr bwMode="auto">
                <a:xfrm>
                  <a:off x="6812660" y="5490292"/>
                  <a:ext cx="75543" cy="75546"/>
                </a:xfrm>
                <a:custGeom>
                  <a:avLst/>
                  <a:gdLst>
                    <a:gd name="T0" fmla="*/ 74460 w 174"/>
                    <a:gd name="T1" fmla="*/ 37445 h 174"/>
                    <a:gd name="T2" fmla="*/ 74460 w 174"/>
                    <a:gd name="T3" fmla="*/ 37445 h 174"/>
                    <a:gd name="T4" fmla="*/ 37015 w 174"/>
                    <a:gd name="T5" fmla="*/ 74459 h 174"/>
                    <a:gd name="T6" fmla="*/ 37015 w 174"/>
                    <a:gd name="T7" fmla="*/ 74459 h 174"/>
                    <a:gd name="T8" fmla="*/ 0 w 174"/>
                    <a:gd name="T9" fmla="*/ 37445 h 174"/>
                    <a:gd name="T10" fmla="*/ 0 w 174"/>
                    <a:gd name="T11" fmla="*/ 37445 h 174"/>
                    <a:gd name="T12" fmla="*/ 37015 w 174"/>
                    <a:gd name="T13" fmla="*/ 0 h 174"/>
                    <a:gd name="T14" fmla="*/ 37015 w 174"/>
                    <a:gd name="T15" fmla="*/ 0 h 174"/>
                    <a:gd name="T16" fmla="*/ 74460 w 174"/>
                    <a:gd name="T17" fmla="*/ 37445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4">
                      <a:moveTo>
                        <a:pt x="173" y="87"/>
                      </a:moveTo>
                      <a:lnTo>
                        <a:pt x="173" y="87"/>
                      </a:lnTo>
                      <a:cubicBezTo>
                        <a:pt x="173" y="135"/>
                        <a:pt x="134" y="173"/>
                        <a:pt x="86" y="173"/>
                      </a:cubicBezTo>
                      <a:cubicBezTo>
                        <a:pt x="39" y="173"/>
                        <a:pt x="0" y="135"/>
                        <a:pt x="0" y="87"/>
                      </a:cubicBezTo>
                      <a:cubicBezTo>
                        <a:pt x="0" y="39"/>
                        <a:pt x="39" y="0"/>
                        <a:pt x="86" y="0"/>
                      </a:cubicBezTo>
                      <a:cubicBezTo>
                        <a:pt x="134" y="0"/>
                        <a:pt x="173" y="39"/>
                        <a:pt x="173" y="87"/>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62" name="Freeform 46"/>
                <p:cNvSpPr>
                  <a:spLocks noChangeArrowheads="1"/>
                </p:cNvSpPr>
                <p:nvPr/>
              </p:nvSpPr>
              <p:spPr bwMode="auto">
                <a:xfrm>
                  <a:off x="6849690" y="5074045"/>
                  <a:ext cx="74062" cy="77028"/>
                </a:xfrm>
                <a:custGeom>
                  <a:avLst/>
                  <a:gdLst>
                    <a:gd name="T0" fmla="*/ 74459 w 174"/>
                    <a:gd name="T1" fmla="*/ 38186 h 175"/>
                    <a:gd name="T2" fmla="*/ 74459 w 174"/>
                    <a:gd name="T3" fmla="*/ 38186 h 175"/>
                    <a:gd name="T4" fmla="*/ 37445 w 174"/>
                    <a:gd name="T5" fmla="*/ 76371 h 175"/>
                    <a:gd name="T6" fmla="*/ 37445 w 174"/>
                    <a:gd name="T7" fmla="*/ 76371 h 175"/>
                    <a:gd name="T8" fmla="*/ 0 w 174"/>
                    <a:gd name="T9" fmla="*/ 38186 h 175"/>
                    <a:gd name="T10" fmla="*/ 0 w 174"/>
                    <a:gd name="T11" fmla="*/ 38186 h 175"/>
                    <a:gd name="T12" fmla="*/ 37445 w 174"/>
                    <a:gd name="T13" fmla="*/ 0 h 175"/>
                    <a:gd name="T14" fmla="*/ 37445 w 174"/>
                    <a:gd name="T15" fmla="*/ 0 h 175"/>
                    <a:gd name="T16" fmla="*/ 74459 w 174"/>
                    <a:gd name="T17" fmla="*/ 38186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5">
                      <a:moveTo>
                        <a:pt x="173" y="87"/>
                      </a:moveTo>
                      <a:lnTo>
                        <a:pt x="173" y="87"/>
                      </a:lnTo>
                      <a:cubicBezTo>
                        <a:pt x="173" y="136"/>
                        <a:pt x="135" y="174"/>
                        <a:pt x="87" y="174"/>
                      </a:cubicBezTo>
                      <a:cubicBezTo>
                        <a:pt x="39" y="174"/>
                        <a:pt x="0" y="136"/>
                        <a:pt x="0" y="87"/>
                      </a:cubicBezTo>
                      <a:cubicBezTo>
                        <a:pt x="0" y="39"/>
                        <a:pt x="39" y="0"/>
                        <a:pt x="87" y="0"/>
                      </a:cubicBezTo>
                      <a:cubicBezTo>
                        <a:pt x="135" y="0"/>
                        <a:pt x="173" y="39"/>
                        <a:pt x="173" y="87"/>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63" name="Freeform 47"/>
                <p:cNvSpPr>
                  <a:spLocks noChangeArrowheads="1"/>
                </p:cNvSpPr>
                <p:nvPr/>
              </p:nvSpPr>
              <p:spPr bwMode="auto">
                <a:xfrm>
                  <a:off x="5258836" y="5638422"/>
                  <a:ext cx="75544" cy="75546"/>
                </a:xfrm>
                <a:custGeom>
                  <a:avLst/>
                  <a:gdLst>
                    <a:gd name="T0" fmla="*/ 74459 w 174"/>
                    <a:gd name="T1" fmla="*/ 37229 h 173"/>
                    <a:gd name="T2" fmla="*/ 74459 w 174"/>
                    <a:gd name="T3" fmla="*/ 37229 h 173"/>
                    <a:gd name="T4" fmla="*/ 37014 w 174"/>
                    <a:gd name="T5" fmla="*/ 74457 h 173"/>
                    <a:gd name="T6" fmla="*/ 37014 w 174"/>
                    <a:gd name="T7" fmla="*/ 74457 h 173"/>
                    <a:gd name="T8" fmla="*/ 0 w 174"/>
                    <a:gd name="T9" fmla="*/ 37229 h 173"/>
                    <a:gd name="T10" fmla="*/ 0 w 174"/>
                    <a:gd name="T11" fmla="*/ 37229 h 173"/>
                    <a:gd name="T12" fmla="*/ 37014 w 174"/>
                    <a:gd name="T13" fmla="*/ 0 h 173"/>
                    <a:gd name="T14" fmla="*/ 37014 w 174"/>
                    <a:gd name="T15" fmla="*/ 0 h 173"/>
                    <a:gd name="T16" fmla="*/ 74459 w 174"/>
                    <a:gd name="T17" fmla="*/ 37229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3">
                      <a:moveTo>
                        <a:pt x="173" y="86"/>
                      </a:moveTo>
                      <a:lnTo>
                        <a:pt x="173" y="86"/>
                      </a:lnTo>
                      <a:cubicBezTo>
                        <a:pt x="173" y="133"/>
                        <a:pt x="134" y="172"/>
                        <a:pt x="86" y="172"/>
                      </a:cubicBezTo>
                      <a:cubicBezTo>
                        <a:pt x="38" y="172"/>
                        <a:pt x="0" y="133"/>
                        <a:pt x="0" y="86"/>
                      </a:cubicBezTo>
                      <a:cubicBezTo>
                        <a:pt x="0" y="38"/>
                        <a:pt x="38" y="0"/>
                        <a:pt x="86" y="0"/>
                      </a:cubicBezTo>
                      <a:cubicBezTo>
                        <a:pt x="134" y="0"/>
                        <a:pt x="173" y="38"/>
                        <a:pt x="173" y="86"/>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64" name="Freeform 48"/>
                <p:cNvSpPr>
                  <a:spLocks noChangeArrowheads="1"/>
                </p:cNvSpPr>
                <p:nvPr/>
              </p:nvSpPr>
              <p:spPr bwMode="auto">
                <a:xfrm>
                  <a:off x="5996495" y="6187986"/>
                  <a:ext cx="75544" cy="75547"/>
                </a:xfrm>
                <a:custGeom>
                  <a:avLst/>
                  <a:gdLst>
                    <a:gd name="T0" fmla="*/ 74456 w 173"/>
                    <a:gd name="T1" fmla="*/ 37015 h 174"/>
                    <a:gd name="T2" fmla="*/ 74456 w 173"/>
                    <a:gd name="T3" fmla="*/ 37015 h 174"/>
                    <a:gd name="T4" fmla="*/ 37661 w 173"/>
                    <a:gd name="T5" fmla="*/ 74460 h 174"/>
                    <a:gd name="T6" fmla="*/ 37661 w 173"/>
                    <a:gd name="T7" fmla="*/ 74460 h 174"/>
                    <a:gd name="T8" fmla="*/ 0 w 173"/>
                    <a:gd name="T9" fmla="*/ 37015 h 174"/>
                    <a:gd name="T10" fmla="*/ 0 w 173"/>
                    <a:gd name="T11" fmla="*/ 37015 h 174"/>
                    <a:gd name="T12" fmla="*/ 37661 w 173"/>
                    <a:gd name="T13" fmla="*/ 0 h 174"/>
                    <a:gd name="T14" fmla="*/ 37661 w 173"/>
                    <a:gd name="T15" fmla="*/ 0 h 174"/>
                    <a:gd name="T16" fmla="*/ 74456 w 173"/>
                    <a:gd name="T17" fmla="*/ 37015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4">
                      <a:moveTo>
                        <a:pt x="172" y="86"/>
                      </a:moveTo>
                      <a:lnTo>
                        <a:pt x="172" y="86"/>
                      </a:lnTo>
                      <a:cubicBezTo>
                        <a:pt x="172" y="134"/>
                        <a:pt x="134" y="173"/>
                        <a:pt x="87" y="173"/>
                      </a:cubicBezTo>
                      <a:cubicBezTo>
                        <a:pt x="39" y="173"/>
                        <a:pt x="0" y="134"/>
                        <a:pt x="0" y="86"/>
                      </a:cubicBezTo>
                      <a:cubicBezTo>
                        <a:pt x="0" y="39"/>
                        <a:pt x="39" y="0"/>
                        <a:pt x="87" y="0"/>
                      </a:cubicBezTo>
                      <a:cubicBezTo>
                        <a:pt x="134" y="0"/>
                        <a:pt x="172" y="39"/>
                        <a:pt x="172" y="86"/>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65" name="Freeform 49"/>
                <p:cNvSpPr>
                  <a:spLocks noChangeArrowheads="1"/>
                </p:cNvSpPr>
                <p:nvPr/>
              </p:nvSpPr>
              <p:spPr bwMode="auto">
                <a:xfrm>
                  <a:off x="6529742" y="6247238"/>
                  <a:ext cx="75544" cy="77028"/>
                </a:xfrm>
                <a:custGeom>
                  <a:avLst/>
                  <a:gdLst>
                    <a:gd name="T0" fmla="*/ 74456 w 173"/>
                    <a:gd name="T1" fmla="*/ 38186 h 175"/>
                    <a:gd name="T2" fmla="*/ 74456 w 173"/>
                    <a:gd name="T3" fmla="*/ 38186 h 175"/>
                    <a:gd name="T4" fmla="*/ 37228 w 173"/>
                    <a:gd name="T5" fmla="*/ 76371 h 175"/>
                    <a:gd name="T6" fmla="*/ 37228 w 173"/>
                    <a:gd name="T7" fmla="*/ 76371 h 175"/>
                    <a:gd name="T8" fmla="*/ 0 w 173"/>
                    <a:gd name="T9" fmla="*/ 38186 h 175"/>
                    <a:gd name="T10" fmla="*/ 0 w 173"/>
                    <a:gd name="T11" fmla="*/ 38186 h 175"/>
                    <a:gd name="T12" fmla="*/ 37228 w 173"/>
                    <a:gd name="T13" fmla="*/ 0 h 175"/>
                    <a:gd name="T14" fmla="*/ 37228 w 173"/>
                    <a:gd name="T15" fmla="*/ 0 h 175"/>
                    <a:gd name="T16" fmla="*/ 74456 w 173"/>
                    <a:gd name="T17" fmla="*/ 38186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5">
                      <a:moveTo>
                        <a:pt x="172" y="87"/>
                      </a:moveTo>
                      <a:lnTo>
                        <a:pt x="172" y="87"/>
                      </a:lnTo>
                      <a:cubicBezTo>
                        <a:pt x="172" y="135"/>
                        <a:pt x="133" y="174"/>
                        <a:pt x="86" y="174"/>
                      </a:cubicBezTo>
                      <a:cubicBezTo>
                        <a:pt x="39" y="174"/>
                        <a:pt x="0" y="135"/>
                        <a:pt x="0" y="87"/>
                      </a:cubicBezTo>
                      <a:cubicBezTo>
                        <a:pt x="0" y="39"/>
                        <a:pt x="39" y="0"/>
                        <a:pt x="86" y="0"/>
                      </a:cubicBezTo>
                      <a:cubicBezTo>
                        <a:pt x="133" y="0"/>
                        <a:pt x="172" y="39"/>
                        <a:pt x="172" y="87"/>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66" name="Freeform 50"/>
                <p:cNvSpPr>
                  <a:spLocks noChangeArrowheads="1"/>
                </p:cNvSpPr>
                <p:nvPr/>
              </p:nvSpPr>
              <p:spPr bwMode="auto">
                <a:xfrm>
                  <a:off x="6849690" y="6506467"/>
                  <a:ext cx="74062" cy="75546"/>
                </a:xfrm>
                <a:custGeom>
                  <a:avLst/>
                  <a:gdLst>
                    <a:gd name="T0" fmla="*/ 74459 w 174"/>
                    <a:gd name="T1" fmla="*/ 37661 h 173"/>
                    <a:gd name="T2" fmla="*/ 74459 w 174"/>
                    <a:gd name="T3" fmla="*/ 37661 h 173"/>
                    <a:gd name="T4" fmla="*/ 37445 w 174"/>
                    <a:gd name="T5" fmla="*/ 74457 h 173"/>
                    <a:gd name="T6" fmla="*/ 37445 w 174"/>
                    <a:gd name="T7" fmla="*/ 74457 h 173"/>
                    <a:gd name="T8" fmla="*/ 0 w 174"/>
                    <a:gd name="T9" fmla="*/ 37661 h 173"/>
                    <a:gd name="T10" fmla="*/ 0 w 174"/>
                    <a:gd name="T11" fmla="*/ 37661 h 173"/>
                    <a:gd name="T12" fmla="*/ 37445 w 174"/>
                    <a:gd name="T13" fmla="*/ 0 h 173"/>
                    <a:gd name="T14" fmla="*/ 37445 w 174"/>
                    <a:gd name="T15" fmla="*/ 0 h 173"/>
                    <a:gd name="T16" fmla="*/ 74459 w 174"/>
                    <a:gd name="T17" fmla="*/ 37661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3">
                      <a:moveTo>
                        <a:pt x="173" y="87"/>
                      </a:moveTo>
                      <a:lnTo>
                        <a:pt x="173" y="87"/>
                      </a:lnTo>
                      <a:cubicBezTo>
                        <a:pt x="173" y="134"/>
                        <a:pt x="135" y="172"/>
                        <a:pt x="87" y="172"/>
                      </a:cubicBezTo>
                      <a:cubicBezTo>
                        <a:pt x="39" y="172"/>
                        <a:pt x="0" y="134"/>
                        <a:pt x="0" y="87"/>
                      </a:cubicBezTo>
                      <a:cubicBezTo>
                        <a:pt x="0" y="39"/>
                        <a:pt x="39" y="0"/>
                        <a:pt x="87" y="0"/>
                      </a:cubicBezTo>
                      <a:cubicBezTo>
                        <a:pt x="135" y="0"/>
                        <a:pt x="173" y="39"/>
                        <a:pt x="173" y="87"/>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3351" name="Freeform 51"/>
                <p:cNvSpPr>
                  <a:spLocks noChangeArrowheads="1"/>
                </p:cNvSpPr>
                <p:nvPr/>
              </p:nvSpPr>
              <p:spPr bwMode="auto">
                <a:xfrm>
                  <a:off x="6567257" y="6941139"/>
                  <a:ext cx="74890" cy="74890"/>
                </a:xfrm>
                <a:custGeom>
                  <a:avLst/>
                  <a:gdLst>
                    <a:gd name="T0" fmla="*/ 32047757 w 174"/>
                    <a:gd name="T1" fmla="*/ 16116415 h 174"/>
                    <a:gd name="T2" fmla="*/ 32047757 w 174"/>
                    <a:gd name="T3" fmla="*/ 16116415 h 174"/>
                    <a:gd name="T4" fmla="*/ 15931342 w 174"/>
                    <a:gd name="T5" fmla="*/ 32047757 h 174"/>
                    <a:gd name="T6" fmla="*/ 15931342 w 174"/>
                    <a:gd name="T7" fmla="*/ 32047757 h 174"/>
                    <a:gd name="T8" fmla="*/ 0 w 174"/>
                    <a:gd name="T9" fmla="*/ 16116415 h 174"/>
                    <a:gd name="T10" fmla="*/ 0 w 174"/>
                    <a:gd name="T11" fmla="*/ 16116415 h 174"/>
                    <a:gd name="T12" fmla="*/ 15931342 w 174"/>
                    <a:gd name="T13" fmla="*/ 0 h 174"/>
                    <a:gd name="T14" fmla="*/ 15931342 w 174"/>
                    <a:gd name="T15" fmla="*/ 0 h 174"/>
                    <a:gd name="T16" fmla="*/ 32047757 w 174"/>
                    <a:gd name="T17" fmla="*/ 16116415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74"/>
                    <a:gd name="T29" fmla="*/ 174 w 174"/>
                    <a:gd name="T30" fmla="*/ 174 h 1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74">
                      <a:moveTo>
                        <a:pt x="173" y="87"/>
                      </a:moveTo>
                      <a:lnTo>
                        <a:pt x="173" y="87"/>
                      </a:lnTo>
                      <a:cubicBezTo>
                        <a:pt x="173" y="134"/>
                        <a:pt x="134" y="173"/>
                        <a:pt x="86" y="173"/>
                      </a:cubicBezTo>
                      <a:cubicBezTo>
                        <a:pt x="39" y="173"/>
                        <a:pt x="0" y="134"/>
                        <a:pt x="0" y="87"/>
                      </a:cubicBezTo>
                      <a:cubicBezTo>
                        <a:pt x="0" y="39"/>
                        <a:pt x="39" y="0"/>
                        <a:pt x="86" y="0"/>
                      </a:cubicBezTo>
                      <a:cubicBezTo>
                        <a:pt x="134" y="0"/>
                        <a:pt x="173" y="39"/>
                        <a:pt x="173" y="87"/>
                      </a:cubicBezTo>
                    </a:path>
                  </a:pathLst>
                </a:custGeom>
                <a:solidFill>
                  <a:srgbClr val="1B7643"/>
                </a:solidFill>
                <a:ln w="9525">
                  <a:noFill/>
                  <a:round/>
                  <a:headEnd/>
                  <a:tailEnd/>
                </a:ln>
              </p:spPr>
              <p:txBody>
                <a:bodyPr wrap="none" anchor="ctr"/>
                <a:lstStyle/>
                <a:p>
                  <a:endParaRPr lang="en-US"/>
                </a:p>
              </p:txBody>
            </p:sp>
            <p:sp>
              <p:nvSpPr>
                <p:cNvPr id="168" name="Freeform 52"/>
                <p:cNvSpPr>
                  <a:spLocks noChangeArrowheads="1"/>
                </p:cNvSpPr>
                <p:nvPr/>
              </p:nvSpPr>
              <p:spPr bwMode="auto">
                <a:xfrm>
                  <a:off x="6058707" y="5066639"/>
                  <a:ext cx="45919" cy="45920"/>
                </a:xfrm>
                <a:custGeom>
                  <a:avLst/>
                  <a:gdLst>
                    <a:gd name="T0" fmla="*/ 45651 w 106"/>
                    <a:gd name="T1" fmla="*/ 22824 h 105"/>
                    <a:gd name="T2" fmla="*/ 45651 w 106"/>
                    <a:gd name="T3" fmla="*/ 22824 h 105"/>
                    <a:gd name="T4" fmla="*/ 22608 w 106"/>
                    <a:gd name="T5" fmla="*/ 45647 h 105"/>
                    <a:gd name="T6" fmla="*/ 22608 w 106"/>
                    <a:gd name="T7" fmla="*/ 45647 h 105"/>
                    <a:gd name="T8" fmla="*/ 0 w 106"/>
                    <a:gd name="T9" fmla="*/ 22824 h 105"/>
                    <a:gd name="T10" fmla="*/ 0 w 106"/>
                    <a:gd name="T11" fmla="*/ 22824 h 105"/>
                    <a:gd name="T12" fmla="*/ 22608 w 106"/>
                    <a:gd name="T13" fmla="*/ 0 h 105"/>
                    <a:gd name="T14" fmla="*/ 22608 w 106"/>
                    <a:gd name="T15" fmla="*/ 0 h 105"/>
                    <a:gd name="T16" fmla="*/ 45651 w 106"/>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5">
                      <a:moveTo>
                        <a:pt x="105" y="52"/>
                      </a:moveTo>
                      <a:lnTo>
                        <a:pt x="105" y="52"/>
                      </a:lnTo>
                      <a:cubicBezTo>
                        <a:pt x="105" y="80"/>
                        <a:pt x="81" y="104"/>
                        <a:pt x="52" y="104"/>
                      </a:cubicBezTo>
                      <a:cubicBezTo>
                        <a:pt x="23" y="104"/>
                        <a:pt x="0" y="80"/>
                        <a:pt x="0" y="52"/>
                      </a:cubicBezTo>
                      <a:cubicBezTo>
                        <a:pt x="0" y="23"/>
                        <a:pt x="23" y="0"/>
                        <a:pt x="52" y="0"/>
                      </a:cubicBezTo>
                      <a:cubicBezTo>
                        <a:pt x="81" y="0"/>
                        <a:pt x="105" y="23"/>
                        <a:pt x="105" y="52"/>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69" name="Freeform 53"/>
                <p:cNvSpPr>
                  <a:spLocks noChangeArrowheads="1"/>
                </p:cNvSpPr>
                <p:nvPr/>
              </p:nvSpPr>
              <p:spPr bwMode="auto">
                <a:xfrm>
                  <a:off x="7369607" y="6789396"/>
                  <a:ext cx="45918" cy="45921"/>
                </a:xfrm>
                <a:custGeom>
                  <a:avLst/>
                  <a:gdLst>
                    <a:gd name="T0" fmla="*/ 45651 w 106"/>
                    <a:gd name="T1" fmla="*/ 23043 h 106"/>
                    <a:gd name="T2" fmla="*/ 45651 w 106"/>
                    <a:gd name="T3" fmla="*/ 23043 h 106"/>
                    <a:gd name="T4" fmla="*/ 23043 w 106"/>
                    <a:gd name="T5" fmla="*/ 45651 h 106"/>
                    <a:gd name="T6" fmla="*/ 23043 w 106"/>
                    <a:gd name="T7" fmla="*/ 45651 h 106"/>
                    <a:gd name="T8" fmla="*/ 0 w 106"/>
                    <a:gd name="T9" fmla="*/ 23043 h 106"/>
                    <a:gd name="T10" fmla="*/ 0 w 106"/>
                    <a:gd name="T11" fmla="*/ 23043 h 106"/>
                    <a:gd name="T12" fmla="*/ 23043 w 106"/>
                    <a:gd name="T13" fmla="*/ 0 h 106"/>
                    <a:gd name="T14" fmla="*/ 23043 w 106"/>
                    <a:gd name="T15" fmla="*/ 0 h 106"/>
                    <a:gd name="T16" fmla="*/ 45651 w 106"/>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6">
                      <a:moveTo>
                        <a:pt x="105" y="53"/>
                      </a:moveTo>
                      <a:lnTo>
                        <a:pt x="105" y="53"/>
                      </a:lnTo>
                      <a:cubicBezTo>
                        <a:pt x="105" y="81"/>
                        <a:pt x="81" y="105"/>
                        <a:pt x="53" y="105"/>
                      </a:cubicBezTo>
                      <a:cubicBezTo>
                        <a:pt x="24" y="105"/>
                        <a:pt x="0" y="81"/>
                        <a:pt x="0" y="53"/>
                      </a:cubicBezTo>
                      <a:cubicBezTo>
                        <a:pt x="0" y="22"/>
                        <a:pt x="24" y="0"/>
                        <a:pt x="53" y="0"/>
                      </a:cubicBezTo>
                      <a:cubicBezTo>
                        <a:pt x="81" y="0"/>
                        <a:pt x="105" y="22"/>
                        <a:pt x="105" y="53"/>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70" name="Freeform 54"/>
                <p:cNvSpPr>
                  <a:spLocks noChangeArrowheads="1"/>
                </p:cNvSpPr>
                <p:nvPr/>
              </p:nvSpPr>
              <p:spPr bwMode="auto">
                <a:xfrm>
                  <a:off x="5498797" y="5482885"/>
                  <a:ext cx="47400" cy="45921"/>
                </a:xfrm>
                <a:custGeom>
                  <a:avLst/>
                  <a:gdLst>
                    <a:gd name="T0" fmla="*/ 45647 w 105"/>
                    <a:gd name="T1" fmla="*/ 22824 h 105"/>
                    <a:gd name="T2" fmla="*/ 45647 w 105"/>
                    <a:gd name="T3" fmla="*/ 22824 h 105"/>
                    <a:gd name="T4" fmla="*/ 22824 w 105"/>
                    <a:gd name="T5" fmla="*/ 45647 h 105"/>
                    <a:gd name="T6" fmla="*/ 22824 w 105"/>
                    <a:gd name="T7" fmla="*/ 45647 h 105"/>
                    <a:gd name="T8" fmla="*/ 0 w 105"/>
                    <a:gd name="T9" fmla="*/ 22824 h 105"/>
                    <a:gd name="T10" fmla="*/ 0 w 105"/>
                    <a:gd name="T11" fmla="*/ 22824 h 105"/>
                    <a:gd name="T12" fmla="*/ 22824 w 105"/>
                    <a:gd name="T13" fmla="*/ 0 h 105"/>
                    <a:gd name="T14" fmla="*/ 22824 w 105"/>
                    <a:gd name="T15" fmla="*/ 0 h 105"/>
                    <a:gd name="T16" fmla="*/ 45647 w 105"/>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5">
                      <a:moveTo>
                        <a:pt x="104" y="52"/>
                      </a:moveTo>
                      <a:lnTo>
                        <a:pt x="104" y="52"/>
                      </a:lnTo>
                      <a:cubicBezTo>
                        <a:pt x="104" y="80"/>
                        <a:pt x="82" y="104"/>
                        <a:pt x="52" y="104"/>
                      </a:cubicBezTo>
                      <a:cubicBezTo>
                        <a:pt x="23" y="104"/>
                        <a:pt x="0" y="80"/>
                        <a:pt x="0" y="52"/>
                      </a:cubicBezTo>
                      <a:cubicBezTo>
                        <a:pt x="0" y="23"/>
                        <a:pt x="23" y="0"/>
                        <a:pt x="52" y="0"/>
                      </a:cubicBezTo>
                      <a:cubicBezTo>
                        <a:pt x="82" y="0"/>
                        <a:pt x="104" y="23"/>
                        <a:pt x="104" y="52"/>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71" name="Freeform 55"/>
                <p:cNvSpPr>
                  <a:spLocks noChangeArrowheads="1"/>
                </p:cNvSpPr>
                <p:nvPr/>
              </p:nvSpPr>
              <p:spPr bwMode="auto">
                <a:xfrm>
                  <a:off x="5184774" y="6241313"/>
                  <a:ext cx="45919" cy="45921"/>
                </a:xfrm>
                <a:custGeom>
                  <a:avLst/>
                  <a:gdLst>
                    <a:gd name="T0" fmla="*/ 45647 w 105"/>
                    <a:gd name="T1" fmla="*/ 22824 h 105"/>
                    <a:gd name="T2" fmla="*/ 45647 w 105"/>
                    <a:gd name="T3" fmla="*/ 22824 h 105"/>
                    <a:gd name="T4" fmla="*/ 22824 w 105"/>
                    <a:gd name="T5" fmla="*/ 45647 h 105"/>
                    <a:gd name="T6" fmla="*/ 22824 w 105"/>
                    <a:gd name="T7" fmla="*/ 45647 h 105"/>
                    <a:gd name="T8" fmla="*/ 0 w 105"/>
                    <a:gd name="T9" fmla="*/ 22824 h 105"/>
                    <a:gd name="T10" fmla="*/ 0 w 105"/>
                    <a:gd name="T11" fmla="*/ 22824 h 105"/>
                    <a:gd name="T12" fmla="*/ 22824 w 105"/>
                    <a:gd name="T13" fmla="*/ 0 h 105"/>
                    <a:gd name="T14" fmla="*/ 22824 w 105"/>
                    <a:gd name="T15" fmla="*/ 0 h 105"/>
                    <a:gd name="T16" fmla="*/ 45647 w 105"/>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5">
                      <a:moveTo>
                        <a:pt x="104" y="52"/>
                      </a:moveTo>
                      <a:lnTo>
                        <a:pt x="104" y="52"/>
                      </a:lnTo>
                      <a:cubicBezTo>
                        <a:pt x="104" y="81"/>
                        <a:pt x="80" y="104"/>
                        <a:pt x="52" y="104"/>
                      </a:cubicBezTo>
                      <a:cubicBezTo>
                        <a:pt x="23" y="104"/>
                        <a:pt x="0" y="81"/>
                        <a:pt x="0" y="52"/>
                      </a:cubicBezTo>
                      <a:cubicBezTo>
                        <a:pt x="0" y="23"/>
                        <a:pt x="23" y="0"/>
                        <a:pt x="52" y="0"/>
                      </a:cubicBezTo>
                      <a:cubicBezTo>
                        <a:pt x="80" y="0"/>
                        <a:pt x="104" y="23"/>
                        <a:pt x="104" y="52"/>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72" name="Freeform 56"/>
                <p:cNvSpPr>
                  <a:spLocks noChangeArrowheads="1"/>
                </p:cNvSpPr>
                <p:nvPr/>
              </p:nvSpPr>
              <p:spPr bwMode="auto">
                <a:xfrm>
                  <a:off x="5883920" y="6090220"/>
                  <a:ext cx="45919" cy="45921"/>
                </a:xfrm>
                <a:custGeom>
                  <a:avLst/>
                  <a:gdLst>
                    <a:gd name="T0" fmla="*/ 45651 w 106"/>
                    <a:gd name="T1" fmla="*/ 22824 h 105"/>
                    <a:gd name="T2" fmla="*/ 45651 w 106"/>
                    <a:gd name="T3" fmla="*/ 22824 h 105"/>
                    <a:gd name="T4" fmla="*/ 23043 w 106"/>
                    <a:gd name="T5" fmla="*/ 45647 h 105"/>
                    <a:gd name="T6" fmla="*/ 23043 w 106"/>
                    <a:gd name="T7" fmla="*/ 45647 h 105"/>
                    <a:gd name="T8" fmla="*/ 0 w 106"/>
                    <a:gd name="T9" fmla="*/ 22824 h 105"/>
                    <a:gd name="T10" fmla="*/ 0 w 106"/>
                    <a:gd name="T11" fmla="*/ 22824 h 105"/>
                    <a:gd name="T12" fmla="*/ 23043 w 106"/>
                    <a:gd name="T13" fmla="*/ 0 h 105"/>
                    <a:gd name="T14" fmla="*/ 23043 w 106"/>
                    <a:gd name="T15" fmla="*/ 0 h 105"/>
                    <a:gd name="T16" fmla="*/ 45651 w 106"/>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5">
                      <a:moveTo>
                        <a:pt x="105" y="52"/>
                      </a:moveTo>
                      <a:lnTo>
                        <a:pt x="105" y="52"/>
                      </a:lnTo>
                      <a:cubicBezTo>
                        <a:pt x="105" y="80"/>
                        <a:pt x="81" y="104"/>
                        <a:pt x="53" y="104"/>
                      </a:cubicBezTo>
                      <a:cubicBezTo>
                        <a:pt x="23" y="104"/>
                        <a:pt x="0" y="80"/>
                        <a:pt x="0" y="52"/>
                      </a:cubicBezTo>
                      <a:cubicBezTo>
                        <a:pt x="0" y="24"/>
                        <a:pt x="23" y="0"/>
                        <a:pt x="53" y="0"/>
                      </a:cubicBezTo>
                      <a:cubicBezTo>
                        <a:pt x="81" y="0"/>
                        <a:pt x="105" y="24"/>
                        <a:pt x="105" y="52"/>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73" name="Freeform 57"/>
                <p:cNvSpPr>
                  <a:spLocks noChangeArrowheads="1"/>
                </p:cNvSpPr>
                <p:nvPr/>
              </p:nvSpPr>
              <p:spPr bwMode="auto">
                <a:xfrm>
                  <a:off x="5688396" y="6484247"/>
                  <a:ext cx="45919" cy="45921"/>
                </a:xfrm>
                <a:custGeom>
                  <a:avLst/>
                  <a:gdLst>
                    <a:gd name="T0" fmla="*/ 45651 w 106"/>
                    <a:gd name="T1" fmla="*/ 22824 h 105"/>
                    <a:gd name="T2" fmla="*/ 45651 w 106"/>
                    <a:gd name="T3" fmla="*/ 22824 h 105"/>
                    <a:gd name="T4" fmla="*/ 23043 w 106"/>
                    <a:gd name="T5" fmla="*/ 45647 h 105"/>
                    <a:gd name="T6" fmla="*/ 23043 w 106"/>
                    <a:gd name="T7" fmla="*/ 45647 h 105"/>
                    <a:gd name="T8" fmla="*/ 0 w 106"/>
                    <a:gd name="T9" fmla="*/ 22824 h 105"/>
                    <a:gd name="T10" fmla="*/ 0 w 106"/>
                    <a:gd name="T11" fmla="*/ 22824 h 105"/>
                    <a:gd name="T12" fmla="*/ 23043 w 106"/>
                    <a:gd name="T13" fmla="*/ 0 h 105"/>
                    <a:gd name="T14" fmla="*/ 23043 w 106"/>
                    <a:gd name="T15" fmla="*/ 0 h 105"/>
                    <a:gd name="T16" fmla="*/ 45651 w 106"/>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5">
                      <a:moveTo>
                        <a:pt x="105" y="52"/>
                      </a:moveTo>
                      <a:lnTo>
                        <a:pt x="105" y="52"/>
                      </a:lnTo>
                      <a:cubicBezTo>
                        <a:pt x="105" y="81"/>
                        <a:pt x="82" y="104"/>
                        <a:pt x="53" y="104"/>
                      </a:cubicBezTo>
                      <a:cubicBezTo>
                        <a:pt x="24" y="104"/>
                        <a:pt x="0" y="81"/>
                        <a:pt x="0" y="52"/>
                      </a:cubicBezTo>
                      <a:cubicBezTo>
                        <a:pt x="0" y="24"/>
                        <a:pt x="24" y="0"/>
                        <a:pt x="53" y="0"/>
                      </a:cubicBezTo>
                      <a:cubicBezTo>
                        <a:pt x="82" y="0"/>
                        <a:pt x="105" y="24"/>
                        <a:pt x="105" y="52"/>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74" name="Freeform 58"/>
                <p:cNvSpPr>
                  <a:spLocks noChangeArrowheads="1"/>
                </p:cNvSpPr>
                <p:nvPr/>
              </p:nvSpPr>
              <p:spPr bwMode="auto">
                <a:xfrm>
                  <a:off x="7079283" y="5327348"/>
                  <a:ext cx="45918" cy="45920"/>
                </a:xfrm>
                <a:custGeom>
                  <a:avLst/>
                  <a:gdLst>
                    <a:gd name="T0" fmla="*/ 45651 w 106"/>
                    <a:gd name="T1" fmla="*/ 22608 h 106"/>
                    <a:gd name="T2" fmla="*/ 45651 w 106"/>
                    <a:gd name="T3" fmla="*/ 22608 h 106"/>
                    <a:gd name="T4" fmla="*/ 23043 w 106"/>
                    <a:gd name="T5" fmla="*/ 45651 h 106"/>
                    <a:gd name="T6" fmla="*/ 23043 w 106"/>
                    <a:gd name="T7" fmla="*/ 45651 h 106"/>
                    <a:gd name="T8" fmla="*/ 0 w 106"/>
                    <a:gd name="T9" fmla="*/ 22608 h 106"/>
                    <a:gd name="T10" fmla="*/ 0 w 106"/>
                    <a:gd name="T11" fmla="*/ 22608 h 106"/>
                    <a:gd name="T12" fmla="*/ 23043 w 106"/>
                    <a:gd name="T13" fmla="*/ 0 h 106"/>
                    <a:gd name="T14" fmla="*/ 23043 w 106"/>
                    <a:gd name="T15" fmla="*/ 0 h 106"/>
                    <a:gd name="T16" fmla="*/ 45651 w 106"/>
                    <a:gd name="T17" fmla="*/ 22608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6">
                      <a:moveTo>
                        <a:pt x="105" y="52"/>
                      </a:moveTo>
                      <a:lnTo>
                        <a:pt x="105" y="52"/>
                      </a:lnTo>
                      <a:cubicBezTo>
                        <a:pt x="105" y="82"/>
                        <a:pt x="81" y="105"/>
                        <a:pt x="53" y="105"/>
                      </a:cubicBezTo>
                      <a:cubicBezTo>
                        <a:pt x="23" y="105"/>
                        <a:pt x="0" y="82"/>
                        <a:pt x="0" y="52"/>
                      </a:cubicBezTo>
                      <a:cubicBezTo>
                        <a:pt x="0" y="24"/>
                        <a:pt x="23" y="0"/>
                        <a:pt x="53" y="0"/>
                      </a:cubicBezTo>
                      <a:cubicBezTo>
                        <a:pt x="81" y="0"/>
                        <a:pt x="105" y="24"/>
                        <a:pt x="105" y="52"/>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75" name="Freeform 59"/>
                <p:cNvSpPr>
                  <a:spLocks noChangeArrowheads="1"/>
                </p:cNvSpPr>
                <p:nvPr/>
              </p:nvSpPr>
              <p:spPr bwMode="auto">
                <a:xfrm>
                  <a:off x="6079444" y="5506586"/>
                  <a:ext cx="45919" cy="45921"/>
                </a:xfrm>
                <a:custGeom>
                  <a:avLst/>
                  <a:gdLst>
                    <a:gd name="T0" fmla="*/ 45651 w 106"/>
                    <a:gd name="T1" fmla="*/ 22824 h 105"/>
                    <a:gd name="T2" fmla="*/ 45651 w 106"/>
                    <a:gd name="T3" fmla="*/ 22824 h 105"/>
                    <a:gd name="T4" fmla="*/ 23043 w 106"/>
                    <a:gd name="T5" fmla="*/ 45647 h 105"/>
                    <a:gd name="T6" fmla="*/ 23043 w 106"/>
                    <a:gd name="T7" fmla="*/ 45647 h 105"/>
                    <a:gd name="T8" fmla="*/ 0 w 106"/>
                    <a:gd name="T9" fmla="*/ 22824 h 105"/>
                    <a:gd name="T10" fmla="*/ 0 w 106"/>
                    <a:gd name="T11" fmla="*/ 22824 h 105"/>
                    <a:gd name="T12" fmla="*/ 23043 w 106"/>
                    <a:gd name="T13" fmla="*/ 0 h 105"/>
                    <a:gd name="T14" fmla="*/ 23043 w 106"/>
                    <a:gd name="T15" fmla="*/ 0 h 105"/>
                    <a:gd name="T16" fmla="*/ 45651 w 106"/>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5">
                      <a:moveTo>
                        <a:pt x="105" y="52"/>
                      </a:moveTo>
                      <a:lnTo>
                        <a:pt x="105" y="52"/>
                      </a:lnTo>
                      <a:cubicBezTo>
                        <a:pt x="105" y="80"/>
                        <a:pt x="81" y="104"/>
                        <a:pt x="53" y="104"/>
                      </a:cubicBezTo>
                      <a:cubicBezTo>
                        <a:pt x="24" y="104"/>
                        <a:pt x="0" y="80"/>
                        <a:pt x="0" y="52"/>
                      </a:cubicBezTo>
                      <a:cubicBezTo>
                        <a:pt x="0" y="23"/>
                        <a:pt x="24" y="0"/>
                        <a:pt x="53" y="0"/>
                      </a:cubicBezTo>
                      <a:cubicBezTo>
                        <a:pt x="81" y="0"/>
                        <a:pt x="105" y="23"/>
                        <a:pt x="105" y="52"/>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76" name="Freeform 60"/>
                <p:cNvSpPr>
                  <a:spLocks noChangeArrowheads="1"/>
                </p:cNvSpPr>
                <p:nvPr/>
              </p:nvSpPr>
              <p:spPr bwMode="auto">
                <a:xfrm>
                  <a:off x="6664535" y="6090220"/>
                  <a:ext cx="45918" cy="45921"/>
                </a:xfrm>
                <a:custGeom>
                  <a:avLst/>
                  <a:gdLst>
                    <a:gd name="T0" fmla="*/ 45647 w 105"/>
                    <a:gd name="T1" fmla="*/ 22824 h 105"/>
                    <a:gd name="T2" fmla="*/ 45647 w 105"/>
                    <a:gd name="T3" fmla="*/ 22824 h 105"/>
                    <a:gd name="T4" fmla="*/ 22824 w 105"/>
                    <a:gd name="T5" fmla="*/ 45647 h 105"/>
                    <a:gd name="T6" fmla="*/ 22824 w 105"/>
                    <a:gd name="T7" fmla="*/ 45647 h 105"/>
                    <a:gd name="T8" fmla="*/ 0 w 105"/>
                    <a:gd name="T9" fmla="*/ 22824 h 105"/>
                    <a:gd name="T10" fmla="*/ 0 w 105"/>
                    <a:gd name="T11" fmla="*/ 22824 h 105"/>
                    <a:gd name="T12" fmla="*/ 22824 w 105"/>
                    <a:gd name="T13" fmla="*/ 0 h 105"/>
                    <a:gd name="T14" fmla="*/ 22824 w 105"/>
                    <a:gd name="T15" fmla="*/ 0 h 105"/>
                    <a:gd name="T16" fmla="*/ 45647 w 105"/>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5">
                      <a:moveTo>
                        <a:pt x="104" y="52"/>
                      </a:moveTo>
                      <a:lnTo>
                        <a:pt x="104" y="52"/>
                      </a:lnTo>
                      <a:cubicBezTo>
                        <a:pt x="104" y="80"/>
                        <a:pt x="80" y="104"/>
                        <a:pt x="52" y="104"/>
                      </a:cubicBezTo>
                      <a:cubicBezTo>
                        <a:pt x="23" y="104"/>
                        <a:pt x="0" y="80"/>
                        <a:pt x="0" y="52"/>
                      </a:cubicBezTo>
                      <a:cubicBezTo>
                        <a:pt x="0" y="24"/>
                        <a:pt x="23" y="0"/>
                        <a:pt x="52" y="0"/>
                      </a:cubicBezTo>
                      <a:cubicBezTo>
                        <a:pt x="80" y="0"/>
                        <a:pt x="104" y="24"/>
                        <a:pt x="104" y="52"/>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77" name="Freeform 61"/>
                <p:cNvSpPr>
                  <a:spLocks noChangeArrowheads="1"/>
                </p:cNvSpPr>
                <p:nvPr/>
              </p:nvSpPr>
              <p:spPr bwMode="auto">
                <a:xfrm>
                  <a:off x="6903015" y="6992336"/>
                  <a:ext cx="45919" cy="45920"/>
                </a:xfrm>
                <a:custGeom>
                  <a:avLst/>
                  <a:gdLst>
                    <a:gd name="T0" fmla="*/ 45647 w 105"/>
                    <a:gd name="T1" fmla="*/ 22824 h 105"/>
                    <a:gd name="T2" fmla="*/ 45647 w 105"/>
                    <a:gd name="T3" fmla="*/ 22824 h 105"/>
                    <a:gd name="T4" fmla="*/ 22824 w 105"/>
                    <a:gd name="T5" fmla="*/ 45647 h 105"/>
                    <a:gd name="T6" fmla="*/ 22824 w 105"/>
                    <a:gd name="T7" fmla="*/ 45647 h 105"/>
                    <a:gd name="T8" fmla="*/ 0 w 105"/>
                    <a:gd name="T9" fmla="*/ 22824 h 105"/>
                    <a:gd name="T10" fmla="*/ 0 w 105"/>
                    <a:gd name="T11" fmla="*/ 22824 h 105"/>
                    <a:gd name="T12" fmla="*/ 22824 w 105"/>
                    <a:gd name="T13" fmla="*/ 0 h 105"/>
                    <a:gd name="T14" fmla="*/ 22824 w 105"/>
                    <a:gd name="T15" fmla="*/ 0 h 105"/>
                    <a:gd name="T16" fmla="*/ 45647 w 105"/>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5">
                      <a:moveTo>
                        <a:pt x="104" y="52"/>
                      </a:moveTo>
                      <a:lnTo>
                        <a:pt x="104" y="52"/>
                      </a:lnTo>
                      <a:cubicBezTo>
                        <a:pt x="104" y="82"/>
                        <a:pt x="81" y="104"/>
                        <a:pt x="52" y="104"/>
                      </a:cubicBezTo>
                      <a:cubicBezTo>
                        <a:pt x="23" y="104"/>
                        <a:pt x="0" y="82"/>
                        <a:pt x="0" y="52"/>
                      </a:cubicBezTo>
                      <a:cubicBezTo>
                        <a:pt x="0" y="23"/>
                        <a:pt x="23" y="0"/>
                        <a:pt x="52" y="0"/>
                      </a:cubicBezTo>
                      <a:cubicBezTo>
                        <a:pt x="81" y="0"/>
                        <a:pt x="104" y="23"/>
                        <a:pt x="104" y="52"/>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78" name="Freeform 62"/>
                <p:cNvSpPr>
                  <a:spLocks noChangeArrowheads="1"/>
                </p:cNvSpPr>
                <p:nvPr/>
              </p:nvSpPr>
              <p:spPr bwMode="auto">
                <a:xfrm>
                  <a:off x="5602484" y="6811616"/>
                  <a:ext cx="47400" cy="47402"/>
                </a:xfrm>
                <a:custGeom>
                  <a:avLst/>
                  <a:gdLst>
                    <a:gd name="T0" fmla="*/ 45651 w 106"/>
                    <a:gd name="T1" fmla="*/ 22824 h 105"/>
                    <a:gd name="T2" fmla="*/ 45651 w 106"/>
                    <a:gd name="T3" fmla="*/ 22824 h 105"/>
                    <a:gd name="T4" fmla="*/ 22608 w 106"/>
                    <a:gd name="T5" fmla="*/ 45647 h 105"/>
                    <a:gd name="T6" fmla="*/ 22608 w 106"/>
                    <a:gd name="T7" fmla="*/ 45647 h 105"/>
                    <a:gd name="T8" fmla="*/ 0 w 106"/>
                    <a:gd name="T9" fmla="*/ 22824 h 105"/>
                    <a:gd name="T10" fmla="*/ 0 w 106"/>
                    <a:gd name="T11" fmla="*/ 22824 h 105"/>
                    <a:gd name="T12" fmla="*/ 22608 w 106"/>
                    <a:gd name="T13" fmla="*/ 0 h 105"/>
                    <a:gd name="T14" fmla="*/ 22608 w 106"/>
                    <a:gd name="T15" fmla="*/ 0 h 105"/>
                    <a:gd name="T16" fmla="*/ 45651 w 106"/>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5">
                      <a:moveTo>
                        <a:pt x="105" y="52"/>
                      </a:moveTo>
                      <a:lnTo>
                        <a:pt x="105" y="52"/>
                      </a:lnTo>
                      <a:cubicBezTo>
                        <a:pt x="105" y="80"/>
                        <a:pt x="82" y="104"/>
                        <a:pt x="52" y="104"/>
                      </a:cubicBezTo>
                      <a:cubicBezTo>
                        <a:pt x="24" y="104"/>
                        <a:pt x="0" y="80"/>
                        <a:pt x="0" y="52"/>
                      </a:cubicBezTo>
                      <a:cubicBezTo>
                        <a:pt x="0" y="23"/>
                        <a:pt x="24" y="0"/>
                        <a:pt x="52" y="0"/>
                      </a:cubicBezTo>
                      <a:cubicBezTo>
                        <a:pt x="82" y="0"/>
                        <a:pt x="105" y="23"/>
                        <a:pt x="105" y="52"/>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79" name="Freeform 63"/>
                <p:cNvSpPr>
                  <a:spLocks noChangeArrowheads="1"/>
                </p:cNvSpPr>
                <p:nvPr/>
              </p:nvSpPr>
              <p:spPr bwMode="auto">
                <a:xfrm>
                  <a:off x="5380298" y="5105152"/>
                  <a:ext cx="539172" cy="260710"/>
                </a:xfrm>
                <a:custGeom>
                  <a:avLst/>
                  <a:gdLst>
                    <a:gd name="T0" fmla="*/ 408292 w 1237"/>
                    <a:gd name="T1" fmla="*/ 260719 h 600"/>
                    <a:gd name="T2" fmla="*/ 131299 w 1237"/>
                    <a:gd name="T3" fmla="*/ 260719 h 600"/>
                    <a:gd name="T4" fmla="*/ 131299 w 1237"/>
                    <a:gd name="T5" fmla="*/ 260719 h 600"/>
                    <a:gd name="T6" fmla="*/ 0 w 1237"/>
                    <a:gd name="T7" fmla="*/ 129706 h 600"/>
                    <a:gd name="T8" fmla="*/ 0 w 1237"/>
                    <a:gd name="T9" fmla="*/ 129706 h 600"/>
                    <a:gd name="T10" fmla="*/ 0 w 1237"/>
                    <a:gd name="T11" fmla="*/ 129706 h 600"/>
                    <a:gd name="T12" fmla="*/ 131299 w 1237"/>
                    <a:gd name="T13" fmla="*/ 0 h 600"/>
                    <a:gd name="T14" fmla="*/ 408292 w 1237"/>
                    <a:gd name="T15" fmla="*/ 0 h 600"/>
                    <a:gd name="T16" fmla="*/ 408292 w 1237"/>
                    <a:gd name="T17" fmla="*/ 0 h 600"/>
                    <a:gd name="T18" fmla="*/ 539155 w 1237"/>
                    <a:gd name="T19" fmla="*/ 129706 h 600"/>
                    <a:gd name="T20" fmla="*/ 539155 w 1237"/>
                    <a:gd name="T21" fmla="*/ 129706 h 600"/>
                    <a:gd name="T22" fmla="*/ 539155 w 1237"/>
                    <a:gd name="T23" fmla="*/ 129706 h 600"/>
                    <a:gd name="T24" fmla="*/ 408292 w 1237"/>
                    <a:gd name="T25" fmla="*/ 260719 h 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37" h="600">
                      <a:moveTo>
                        <a:pt x="936" y="599"/>
                      </a:moveTo>
                      <a:lnTo>
                        <a:pt x="301" y="599"/>
                      </a:lnTo>
                      <a:cubicBezTo>
                        <a:pt x="135" y="599"/>
                        <a:pt x="0" y="464"/>
                        <a:pt x="0" y="298"/>
                      </a:cubicBezTo>
                      <a:cubicBezTo>
                        <a:pt x="0" y="133"/>
                        <a:pt x="135" y="0"/>
                        <a:pt x="301" y="0"/>
                      </a:cubicBezTo>
                      <a:lnTo>
                        <a:pt x="936" y="0"/>
                      </a:lnTo>
                      <a:cubicBezTo>
                        <a:pt x="1101" y="0"/>
                        <a:pt x="1236" y="133"/>
                        <a:pt x="1236" y="298"/>
                      </a:cubicBezTo>
                      <a:cubicBezTo>
                        <a:pt x="1236" y="464"/>
                        <a:pt x="1101" y="599"/>
                        <a:pt x="936" y="599"/>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80" name="Freeform 64"/>
                <p:cNvSpPr>
                  <a:spLocks noChangeArrowheads="1"/>
                </p:cNvSpPr>
                <p:nvPr/>
              </p:nvSpPr>
              <p:spPr bwMode="auto">
                <a:xfrm>
                  <a:off x="6323850" y="6907901"/>
                  <a:ext cx="912445" cy="522901"/>
                </a:xfrm>
                <a:custGeom>
                  <a:avLst/>
                  <a:gdLst>
                    <a:gd name="T0" fmla="*/ 783524 w 2101"/>
                    <a:gd name="T1" fmla="*/ 260719 h 1200"/>
                    <a:gd name="T2" fmla="*/ 406771 w 2101"/>
                    <a:gd name="T3" fmla="*/ 260719 h 1200"/>
                    <a:gd name="T4" fmla="*/ 406771 w 2101"/>
                    <a:gd name="T5" fmla="*/ 260719 h 1200"/>
                    <a:gd name="T6" fmla="*/ 537286 w 2101"/>
                    <a:gd name="T7" fmla="*/ 130142 h 1200"/>
                    <a:gd name="T8" fmla="*/ 537286 w 2101"/>
                    <a:gd name="T9" fmla="*/ 130142 h 1200"/>
                    <a:gd name="T10" fmla="*/ 406771 w 2101"/>
                    <a:gd name="T11" fmla="*/ 0 h 1200"/>
                    <a:gd name="T12" fmla="*/ 130515 w 2101"/>
                    <a:gd name="T13" fmla="*/ 0 h 1200"/>
                    <a:gd name="T14" fmla="*/ 130515 w 2101"/>
                    <a:gd name="T15" fmla="*/ 0 h 1200"/>
                    <a:gd name="T16" fmla="*/ 0 w 2101"/>
                    <a:gd name="T17" fmla="*/ 130142 h 1200"/>
                    <a:gd name="T18" fmla="*/ 0 w 2101"/>
                    <a:gd name="T19" fmla="*/ 130142 h 1200"/>
                    <a:gd name="T20" fmla="*/ 130515 w 2101"/>
                    <a:gd name="T21" fmla="*/ 260719 h 1200"/>
                    <a:gd name="T22" fmla="*/ 226226 w 2101"/>
                    <a:gd name="T23" fmla="*/ 260719 h 1200"/>
                    <a:gd name="T24" fmla="*/ 226226 w 2101"/>
                    <a:gd name="T25" fmla="*/ 260719 h 1200"/>
                    <a:gd name="T26" fmla="*/ 95711 w 2101"/>
                    <a:gd name="T27" fmla="*/ 391296 h 1200"/>
                    <a:gd name="T28" fmla="*/ 95711 w 2101"/>
                    <a:gd name="T29" fmla="*/ 391296 h 1200"/>
                    <a:gd name="T30" fmla="*/ 226226 w 2101"/>
                    <a:gd name="T31" fmla="*/ 521873 h 1200"/>
                    <a:gd name="T32" fmla="*/ 783524 w 2101"/>
                    <a:gd name="T33" fmla="*/ 521873 h 1200"/>
                    <a:gd name="T34" fmla="*/ 783524 w 2101"/>
                    <a:gd name="T35" fmla="*/ 521873 h 1200"/>
                    <a:gd name="T36" fmla="*/ 913604 w 2101"/>
                    <a:gd name="T37" fmla="*/ 391296 h 1200"/>
                    <a:gd name="T38" fmla="*/ 913604 w 2101"/>
                    <a:gd name="T39" fmla="*/ 391296 h 1200"/>
                    <a:gd name="T40" fmla="*/ 783524 w 2101"/>
                    <a:gd name="T41" fmla="*/ 260719 h 12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01" h="1200">
                      <a:moveTo>
                        <a:pt x="1801" y="599"/>
                      </a:moveTo>
                      <a:lnTo>
                        <a:pt x="935" y="599"/>
                      </a:lnTo>
                      <a:cubicBezTo>
                        <a:pt x="1101" y="599"/>
                        <a:pt x="1235" y="465"/>
                        <a:pt x="1235" y="299"/>
                      </a:cubicBezTo>
                      <a:cubicBezTo>
                        <a:pt x="1235" y="134"/>
                        <a:pt x="1101" y="0"/>
                        <a:pt x="935" y="0"/>
                      </a:cubicBezTo>
                      <a:lnTo>
                        <a:pt x="300" y="0"/>
                      </a:lnTo>
                      <a:cubicBezTo>
                        <a:pt x="134" y="0"/>
                        <a:pt x="0" y="134"/>
                        <a:pt x="0" y="299"/>
                      </a:cubicBezTo>
                      <a:cubicBezTo>
                        <a:pt x="0" y="465"/>
                        <a:pt x="134" y="599"/>
                        <a:pt x="300" y="599"/>
                      </a:cubicBezTo>
                      <a:lnTo>
                        <a:pt x="520" y="599"/>
                      </a:lnTo>
                      <a:cubicBezTo>
                        <a:pt x="354" y="599"/>
                        <a:pt x="220" y="733"/>
                        <a:pt x="220" y="899"/>
                      </a:cubicBezTo>
                      <a:cubicBezTo>
                        <a:pt x="220" y="1065"/>
                        <a:pt x="354" y="1199"/>
                        <a:pt x="520" y="1199"/>
                      </a:cubicBezTo>
                      <a:lnTo>
                        <a:pt x="1801" y="1199"/>
                      </a:lnTo>
                      <a:cubicBezTo>
                        <a:pt x="1967" y="1199"/>
                        <a:pt x="2100" y="1065"/>
                        <a:pt x="2100" y="899"/>
                      </a:cubicBezTo>
                      <a:cubicBezTo>
                        <a:pt x="2100" y="733"/>
                        <a:pt x="1967" y="599"/>
                        <a:pt x="1801" y="599"/>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81" name="Freeform 65"/>
                <p:cNvSpPr>
                  <a:spLocks noChangeArrowheads="1"/>
                </p:cNvSpPr>
                <p:nvPr/>
              </p:nvSpPr>
              <p:spPr bwMode="auto">
                <a:xfrm>
                  <a:off x="6503080" y="5790996"/>
                  <a:ext cx="537692" cy="260710"/>
                </a:xfrm>
                <a:custGeom>
                  <a:avLst/>
                  <a:gdLst>
                    <a:gd name="T0" fmla="*/ 406733 w 1236"/>
                    <a:gd name="T1" fmla="*/ 260719 h 601"/>
                    <a:gd name="T2" fmla="*/ 130067 w 1236"/>
                    <a:gd name="T3" fmla="*/ 260719 h 601"/>
                    <a:gd name="T4" fmla="*/ 130067 w 1236"/>
                    <a:gd name="T5" fmla="*/ 260719 h 601"/>
                    <a:gd name="T6" fmla="*/ 0 w 1236"/>
                    <a:gd name="T7" fmla="*/ 130794 h 601"/>
                    <a:gd name="T8" fmla="*/ 0 w 1236"/>
                    <a:gd name="T9" fmla="*/ 130794 h 601"/>
                    <a:gd name="T10" fmla="*/ 130067 w 1236"/>
                    <a:gd name="T11" fmla="*/ 0 h 601"/>
                    <a:gd name="T12" fmla="*/ 406733 w 1236"/>
                    <a:gd name="T13" fmla="*/ 0 h 601"/>
                    <a:gd name="T14" fmla="*/ 406733 w 1236"/>
                    <a:gd name="T15" fmla="*/ 0 h 601"/>
                    <a:gd name="T16" fmla="*/ 537235 w 1236"/>
                    <a:gd name="T17" fmla="*/ 130794 h 601"/>
                    <a:gd name="T18" fmla="*/ 537235 w 1236"/>
                    <a:gd name="T19" fmla="*/ 130794 h 601"/>
                    <a:gd name="T20" fmla="*/ 406733 w 1236"/>
                    <a:gd name="T21" fmla="*/ 260719 h 6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36" h="601">
                      <a:moveTo>
                        <a:pt x="935" y="600"/>
                      </a:moveTo>
                      <a:lnTo>
                        <a:pt x="299" y="600"/>
                      </a:lnTo>
                      <a:cubicBezTo>
                        <a:pt x="135" y="600"/>
                        <a:pt x="0" y="465"/>
                        <a:pt x="0" y="301"/>
                      </a:cubicBezTo>
                      <a:cubicBezTo>
                        <a:pt x="0" y="135"/>
                        <a:pt x="135" y="0"/>
                        <a:pt x="299" y="0"/>
                      </a:cubicBezTo>
                      <a:lnTo>
                        <a:pt x="935" y="0"/>
                      </a:lnTo>
                      <a:cubicBezTo>
                        <a:pt x="1101" y="0"/>
                        <a:pt x="1235" y="135"/>
                        <a:pt x="1235" y="301"/>
                      </a:cubicBezTo>
                      <a:cubicBezTo>
                        <a:pt x="1235" y="465"/>
                        <a:pt x="1101" y="600"/>
                        <a:pt x="935" y="600"/>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grpSp>
          <p:grpSp>
            <p:nvGrpSpPr>
              <p:cNvPr id="13320" name="Group 6"/>
              <p:cNvGrpSpPr>
                <a:grpSpLocks/>
              </p:cNvGrpSpPr>
              <p:nvPr/>
            </p:nvGrpSpPr>
            <p:grpSpPr bwMode="auto">
              <a:xfrm rot="10800000">
                <a:off x="9619297" y="-518940"/>
                <a:ext cx="2960218" cy="2568925"/>
                <a:chOff x="7790456" y="-543997"/>
                <a:chExt cx="2761319" cy="2396472"/>
              </a:xfrm>
            </p:grpSpPr>
            <p:sp>
              <p:nvSpPr>
                <p:cNvPr id="137" name="Freeform 166"/>
                <p:cNvSpPr>
                  <a:spLocks noChangeArrowheads="1"/>
                </p:cNvSpPr>
                <p:nvPr/>
              </p:nvSpPr>
              <p:spPr bwMode="auto">
                <a:xfrm>
                  <a:off x="7887945" y="-543741"/>
                  <a:ext cx="2604880" cy="2396216"/>
                </a:xfrm>
                <a:custGeom>
                  <a:avLst/>
                  <a:gdLst>
                    <a:gd name="T0" fmla="*/ 2100336 w 5978"/>
                    <a:gd name="T1" fmla="*/ 1767082 h 5502"/>
                    <a:gd name="T2" fmla="*/ 1950499 w 5978"/>
                    <a:gd name="T3" fmla="*/ 1641640 h 5502"/>
                    <a:gd name="T4" fmla="*/ 2100336 w 5978"/>
                    <a:gd name="T5" fmla="*/ 1517069 h 5502"/>
                    <a:gd name="T6" fmla="*/ 2302006 w 5978"/>
                    <a:gd name="T7" fmla="*/ 1517069 h 5502"/>
                    <a:gd name="T8" fmla="*/ 2452279 w 5978"/>
                    <a:gd name="T9" fmla="*/ 1359395 h 5502"/>
                    <a:gd name="T10" fmla="*/ 2453151 w 5978"/>
                    <a:gd name="T11" fmla="*/ 1202156 h 5502"/>
                    <a:gd name="T12" fmla="*/ 2603423 w 5978"/>
                    <a:gd name="T13" fmla="*/ 1044918 h 5502"/>
                    <a:gd name="T14" fmla="*/ 2453151 w 5978"/>
                    <a:gd name="T15" fmla="*/ 887243 h 5502"/>
                    <a:gd name="T16" fmla="*/ 2034564 w 5978"/>
                    <a:gd name="T17" fmla="*/ 887243 h 5502"/>
                    <a:gd name="T18" fmla="*/ 1884291 w 5978"/>
                    <a:gd name="T19" fmla="*/ 1044918 h 5502"/>
                    <a:gd name="T20" fmla="*/ 1348536 w 5978"/>
                    <a:gd name="T21" fmla="*/ 1202156 h 5502"/>
                    <a:gd name="T22" fmla="*/ 1498809 w 5978"/>
                    <a:gd name="T23" fmla="*/ 1044918 h 5502"/>
                    <a:gd name="T24" fmla="*/ 1348536 w 5978"/>
                    <a:gd name="T25" fmla="*/ 887243 h 5502"/>
                    <a:gd name="T26" fmla="*/ 953471 w 5978"/>
                    <a:gd name="T27" fmla="*/ 887243 h 5502"/>
                    <a:gd name="T28" fmla="*/ 963053 w 5978"/>
                    <a:gd name="T29" fmla="*/ 886808 h 5502"/>
                    <a:gd name="T30" fmla="*/ 849804 w 5978"/>
                    <a:gd name="T31" fmla="*/ 758317 h 5502"/>
                    <a:gd name="T32" fmla="*/ 963053 w 5978"/>
                    <a:gd name="T33" fmla="*/ 629825 h 5502"/>
                    <a:gd name="T34" fmla="*/ 1223091 w 5978"/>
                    <a:gd name="T35" fmla="*/ 628954 h 5502"/>
                    <a:gd name="T36" fmla="*/ 1373364 w 5978"/>
                    <a:gd name="T37" fmla="*/ 471716 h 5502"/>
                    <a:gd name="T38" fmla="*/ 1223091 w 5978"/>
                    <a:gd name="T39" fmla="*/ 314041 h 5502"/>
                    <a:gd name="T40" fmla="*/ 1093290 w 5978"/>
                    <a:gd name="T41" fmla="*/ 314041 h 5502"/>
                    <a:gd name="T42" fmla="*/ 1243127 w 5978"/>
                    <a:gd name="T43" fmla="*/ 157239 h 5502"/>
                    <a:gd name="T44" fmla="*/ 727843 w 5978"/>
                    <a:gd name="T45" fmla="*/ 0 h 5502"/>
                    <a:gd name="T46" fmla="*/ 577571 w 5978"/>
                    <a:gd name="T47" fmla="*/ 157239 h 5502"/>
                    <a:gd name="T48" fmla="*/ 727843 w 5978"/>
                    <a:gd name="T49" fmla="*/ 314041 h 5502"/>
                    <a:gd name="T50" fmla="*/ 371980 w 5978"/>
                    <a:gd name="T51" fmla="*/ 314041 h 5502"/>
                    <a:gd name="T52" fmla="*/ 221707 w 5978"/>
                    <a:gd name="T53" fmla="*/ 471716 h 5502"/>
                    <a:gd name="T54" fmla="*/ 534013 w 5978"/>
                    <a:gd name="T55" fmla="*/ 628954 h 5502"/>
                    <a:gd name="T56" fmla="*/ 531400 w 5978"/>
                    <a:gd name="T57" fmla="*/ 629390 h 5502"/>
                    <a:gd name="T58" fmla="*/ 651183 w 5978"/>
                    <a:gd name="T59" fmla="*/ 758317 h 5502"/>
                    <a:gd name="T60" fmla="*/ 531400 w 5978"/>
                    <a:gd name="T61" fmla="*/ 887243 h 5502"/>
                    <a:gd name="T62" fmla="*/ 534013 w 5978"/>
                    <a:gd name="T63" fmla="*/ 887243 h 5502"/>
                    <a:gd name="T64" fmla="*/ 149837 w 5978"/>
                    <a:gd name="T65" fmla="*/ 887243 h 5502"/>
                    <a:gd name="T66" fmla="*/ 0 w 5978"/>
                    <a:gd name="T67" fmla="*/ 1044918 h 5502"/>
                    <a:gd name="T68" fmla="*/ 727843 w 5978"/>
                    <a:gd name="T69" fmla="*/ 1202156 h 5502"/>
                    <a:gd name="T70" fmla="*/ 577571 w 5978"/>
                    <a:gd name="T71" fmla="*/ 1359395 h 5502"/>
                    <a:gd name="T72" fmla="*/ 727843 w 5978"/>
                    <a:gd name="T73" fmla="*/ 1517069 h 5502"/>
                    <a:gd name="T74" fmla="*/ 1061928 w 5978"/>
                    <a:gd name="T75" fmla="*/ 1517069 h 5502"/>
                    <a:gd name="T76" fmla="*/ 1212201 w 5978"/>
                    <a:gd name="T77" fmla="*/ 1641640 h 5502"/>
                    <a:gd name="T78" fmla="*/ 848933 w 5978"/>
                    <a:gd name="T79" fmla="*/ 1767082 h 5502"/>
                    <a:gd name="T80" fmla="*/ 698660 w 5978"/>
                    <a:gd name="T81" fmla="*/ 1924321 h 5502"/>
                    <a:gd name="T82" fmla="*/ 848933 w 5978"/>
                    <a:gd name="T83" fmla="*/ 2081124 h 5502"/>
                    <a:gd name="T84" fmla="*/ 1801097 w 5978"/>
                    <a:gd name="T85" fmla="*/ 2081124 h 5502"/>
                    <a:gd name="T86" fmla="*/ 1651260 w 5978"/>
                    <a:gd name="T87" fmla="*/ 2238362 h 5502"/>
                    <a:gd name="T88" fmla="*/ 2220119 w 5978"/>
                    <a:gd name="T89" fmla="*/ 2396036 h 5502"/>
                    <a:gd name="T90" fmla="*/ 2369956 w 5978"/>
                    <a:gd name="T91" fmla="*/ 2238362 h 5502"/>
                    <a:gd name="T92" fmla="*/ 2220119 w 5978"/>
                    <a:gd name="T93" fmla="*/ 2081124 h 5502"/>
                    <a:gd name="T94" fmla="*/ 2453151 w 5978"/>
                    <a:gd name="T95" fmla="*/ 2081124 h 5502"/>
                    <a:gd name="T96" fmla="*/ 2603423 w 5978"/>
                    <a:gd name="T97" fmla="*/ 1924321 h 55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978" h="5502">
                      <a:moveTo>
                        <a:pt x="5632" y="4057"/>
                      </a:moveTo>
                      <a:lnTo>
                        <a:pt x="4822" y="4057"/>
                      </a:lnTo>
                      <a:cubicBezTo>
                        <a:pt x="4632" y="4057"/>
                        <a:pt x="4478" y="3928"/>
                        <a:pt x="4478" y="3769"/>
                      </a:cubicBezTo>
                      <a:cubicBezTo>
                        <a:pt x="4478" y="3611"/>
                        <a:pt x="4632" y="3483"/>
                        <a:pt x="4822" y="3483"/>
                      </a:cubicBezTo>
                      <a:lnTo>
                        <a:pt x="5285" y="3483"/>
                      </a:lnTo>
                      <a:cubicBezTo>
                        <a:pt x="5476" y="3483"/>
                        <a:pt x="5630" y="3321"/>
                        <a:pt x="5630" y="3121"/>
                      </a:cubicBezTo>
                      <a:cubicBezTo>
                        <a:pt x="5630" y="2922"/>
                        <a:pt x="5476" y="2760"/>
                        <a:pt x="5285" y="2760"/>
                      </a:cubicBezTo>
                      <a:lnTo>
                        <a:pt x="5632" y="2760"/>
                      </a:lnTo>
                      <a:cubicBezTo>
                        <a:pt x="5823" y="2760"/>
                        <a:pt x="5977" y="2598"/>
                        <a:pt x="5977" y="2399"/>
                      </a:cubicBezTo>
                      <a:cubicBezTo>
                        <a:pt x="5977" y="2199"/>
                        <a:pt x="5823" y="2037"/>
                        <a:pt x="5632" y="2037"/>
                      </a:cubicBezTo>
                      <a:lnTo>
                        <a:pt x="4671" y="2037"/>
                      </a:lnTo>
                      <a:cubicBezTo>
                        <a:pt x="4480" y="2037"/>
                        <a:pt x="4326" y="2199"/>
                        <a:pt x="4326" y="2399"/>
                      </a:cubicBezTo>
                      <a:cubicBezTo>
                        <a:pt x="4326" y="2598"/>
                        <a:pt x="4480" y="2760"/>
                        <a:pt x="4671" y="2760"/>
                      </a:cubicBezTo>
                      <a:lnTo>
                        <a:pt x="3096" y="2760"/>
                      </a:lnTo>
                      <a:cubicBezTo>
                        <a:pt x="3285" y="2760"/>
                        <a:pt x="3441" y="2598"/>
                        <a:pt x="3441" y="2399"/>
                      </a:cubicBezTo>
                      <a:cubicBezTo>
                        <a:pt x="3441" y="2199"/>
                        <a:pt x="3285" y="2037"/>
                        <a:pt x="3096" y="2037"/>
                      </a:cubicBezTo>
                      <a:lnTo>
                        <a:pt x="2189" y="2037"/>
                      </a:lnTo>
                      <a:cubicBezTo>
                        <a:pt x="2195" y="2037"/>
                        <a:pt x="2204" y="2037"/>
                        <a:pt x="2211" y="2036"/>
                      </a:cubicBezTo>
                      <a:cubicBezTo>
                        <a:pt x="2066" y="2023"/>
                        <a:pt x="1951" y="1896"/>
                        <a:pt x="1951" y="1741"/>
                      </a:cubicBezTo>
                      <a:cubicBezTo>
                        <a:pt x="1951" y="1585"/>
                        <a:pt x="2066" y="1458"/>
                        <a:pt x="2211" y="1446"/>
                      </a:cubicBezTo>
                      <a:cubicBezTo>
                        <a:pt x="2204" y="1445"/>
                        <a:pt x="2195" y="1444"/>
                        <a:pt x="2189" y="1444"/>
                      </a:cubicBezTo>
                      <a:lnTo>
                        <a:pt x="2808" y="1444"/>
                      </a:lnTo>
                      <a:cubicBezTo>
                        <a:pt x="2998" y="1444"/>
                        <a:pt x="3153" y="1282"/>
                        <a:pt x="3153" y="1083"/>
                      </a:cubicBezTo>
                      <a:cubicBezTo>
                        <a:pt x="3153" y="884"/>
                        <a:pt x="2998" y="721"/>
                        <a:pt x="2808" y="721"/>
                      </a:cubicBezTo>
                      <a:lnTo>
                        <a:pt x="2510" y="721"/>
                      </a:lnTo>
                      <a:cubicBezTo>
                        <a:pt x="2700" y="721"/>
                        <a:pt x="2854" y="561"/>
                        <a:pt x="2854" y="361"/>
                      </a:cubicBezTo>
                      <a:cubicBezTo>
                        <a:pt x="2854" y="162"/>
                        <a:pt x="2700" y="0"/>
                        <a:pt x="2510" y="0"/>
                      </a:cubicBezTo>
                      <a:lnTo>
                        <a:pt x="1671" y="0"/>
                      </a:lnTo>
                      <a:cubicBezTo>
                        <a:pt x="1481" y="0"/>
                        <a:pt x="1326" y="162"/>
                        <a:pt x="1326" y="361"/>
                      </a:cubicBezTo>
                      <a:cubicBezTo>
                        <a:pt x="1326" y="561"/>
                        <a:pt x="1481" y="721"/>
                        <a:pt x="1671" y="721"/>
                      </a:cubicBezTo>
                      <a:lnTo>
                        <a:pt x="854" y="721"/>
                      </a:lnTo>
                      <a:cubicBezTo>
                        <a:pt x="663" y="721"/>
                        <a:pt x="509" y="884"/>
                        <a:pt x="509" y="1083"/>
                      </a:cubicBezTo>
                      <a:cubicBezTo>
                        <a:pt x="509" y="1282"/>
                        <a:pt x="663" y="1444"/>
                        <a:pt x="854" y="1444"/>
                      </a:cubicBezTo>
                      <a:lnTo>
                        <a:pt x="1226" y="1444"/>
                      </a:lnTo>
                      <a:cubicBezTo>
                        <a:pt x="1224" y="1444"/>
                        <a:pt x="1222" y="1444"/>
                        <a:pt x="1220" y="1445"/>
                      </a:cubicBezTo>
                      <a:cubicBezTo>
                        <a:pt x="1373" y="1449"/>
                        <a:pt x="1495" y="1580"/>
                        <a:pt x="1495" y="1741"/>
                      </a:cubicBezTo>
                      <a:cubicBezTo>
                        <a:pt x="1495" y="1902"/>
                        <a:pt x="1373" y="2033"/>
                        <a:pt x="1220" y="2037"/>
                      </a:cubicBezTo>
                      <a:cubicBezTo>
                        <a:pt x="1222" y="2037"/>
                        <a:pt x="1224" y="2037"/>
                        <a:pt x="1226" y="2037"/>
                      </a:cubicBezTo>
                      <a:lnTo>
                        <a:pt x="344" y="2037"/>
                      </a:lnTo>
                      <a:cubicBezTo>
                        <a:pt x="154" y="2037"/>
                        <a:pt x="0" y="2199"/>
                        <a:pt x="0" y="2399"/>
                      </a:cubicBezTo>
                      <a:cubicBezTo>
                        <a:pt x="0" y="2598"/>
                        <a:pt x="154" y="2760"/>
                        <a:pt x="344" y="2760"/>
                      </a:cubicBezTo>
                      <a:lnTo>
                        <a:pt x="1671" y="2760"/>
                      </a:lnTo>
                      <a:cubicBezTo>
                        <a:pt x="1481" y="2760"/>
                        <a:pt x="1326" y="2922"/>
                        <a:pt x="1326" y="3121"/>
                      </a:cubicBezTo>
                      <a:cubicBezTo>
                        <a:pt x="1326" y="3321"/>
                        <a:pt x="1481" y="3483"/>
                        <a:pt x="1671" y="3483"/>
                      </a:cubicBezTo>
                      <a:lnTo>
                        <a:pt x="2438" y="3483"/>
                      </a:lnTo>
                      <a:cubicBezTo>
                        <a:pt x="2629" y="3483"/>
                        <a:pt x="2783" y="3611"/>
                        <a:pt x="2783" y="3769"/>
                      </a:cubicBezTo>
                      <a:cubicBezTo>
                        <a:pt x="2783" y="3928"/>
                        <a:pt x="2629" y="4057"/>
                        <a:pt x="2438" y="4057"/>
                      </a:cubicBezTo>
                      <a:lnTo>
                        <a:pt x="1949" y="4057"/>
                      </a:lnTo>
                      <a:cubicBezTo>
                        <a:pt x="1758" y="4057"/>
                        <a:pt x="1604" y="4218"/>
                        <a:pt x="1604" y="4418"/>
                      </a:cubicBezTo>
                      <a:cubicBezTo>
                        <a:pt x="1604" y="4616"/>
                        <a:pt x="1758" y="4778"/>
                        <a:pt x="1949" y="4778"/>
                      </a:cubicBezTo>
                      <a:lnTo>
                        <a:pt x="4135" y="4778"/>
                      </a:lnTo>
                      <a:cubicBezTo>
                        <a:pt x="3945" y="4778"/>
                        <a:pt x="3791" y="4940"/>
                        <a:pt x="3791" y="5139"/>
                      </a:cubicBezTo>
                      <a:cubicBezTo>
                        <a:pt x="3791" y="5339"/>
                        <a:pt x="3945" y="5501"/>
                        <a:pt x="4135" y="5501"/>
                      </a:cubicBezTo>
                      <a:lnTo>
                        <a:pt x="5097" y="5501"/>
                      </a:lnTo>
                      <a:cubicBezTo>
                        <a:pt x="5287" y="5501"/>
                        <a:pt x="5441" y="5339"/>
                        <a:pt x="5441" y="5139"/>
                      </a:cubicBezTo>
                      <a:cubicBezTo>
                        <a:pt x="5441" y="4940"/>
                        <a:pt x="5287" y="4778"/>
                        <a:pt x="5097" y="4778"/>
                      </a:cubicBezTo>
                      <a:lnTo>
                        <a:pt x="5632" y="4778"/>
                      </a:lnTo>
                      <a:cubicBezTo>
                        <a:pt x="5823" y="4778"/>
                        <a:pt x="5977" y="4616"/>
                        <a:pt x="5977" y="4418"/>
                      </a:cubicBezTo>
                      <a:cubicBezTo>
                        <a:pt x="5977" y="4218"/>
                        <a:pt x="5823" y="4057"/>
                        <a:pt x="5632" y="4057"/>
                      </a:cubicBezTo>
                    </a:path>
                  </a:pathLst>
                </a:custGeom>
                <a:solidFill>
                  <a:schemeClr val="accent4"/>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38" name="Freeform 167"/>
                <p:cNvSpPr>
                  <a:spLocks noChangeArrowheads="1"/>
                </p:cNvSpPr>
                <p:nvPr/>
              </p:nvSpPr>
              <p:spPr bwMode="auto">
                <a:xfrm>
                  <a:off x="7987164" y="1227504"/>
                  <a:ext cx="494616" cy="315448"/>
                </a:xfrm>
                <a:custGeom>
                  <a:avLst/>
                  <a:gdLst>
                    <a:gd name="T0" fmla="*/ 338265 w 1138"/>
                    <a:gd name="T1" fmla="*/ 0 h 722"/>
                    <a:gd name="T2" fmla="*/ 157160 w 1138"/>
                    <a:gd name="T3" fmla="*/ 0 h 722"/>
                    <a:gd name="T4" fmla="*/ 157160 w 1138"/>
                    <a:gd name="T5" fmla="*/ 0 h 722"/>
                    <a:gd name="T6" fmla="*/ 0 w 1138"/>
                    <a:gd name="T7" fmla="*/ 157461 h 722"/>
                    <a:gd name="T8" fmla="*/ 0 w 1138"/>
                    <a:gd name="T9" fmla="*/ 157461 h 722"/>
                    <a:gd name="T10" fmla="*/ 157160 w 1138"/>
                    <a:gd name="T11" fmla="*/ 314485 h 722"/>
                    <a:gd name="T12" fmla="*/ 338265 w 1138"/>
                    <a:gd name="T13" fmla="*/ 314485 h 722"/>
                    <a:gd name="T14" fmla="*/ 338265 w 1138"/>
                    <a:gd name="T15" fmla="*/ 314485 h 722"/>
                    <a:gd name="T16" fmla="*/ 494990 w 1138"/>
                    <a:gd name="T17" fmla="*/ 157461 h 722"/>
                    <a:gd name="T18" fmla="*/ 494990 w 1138"/>
                    <a:gd name="T19" fmla="*/ 157461 h 722"/>
                    <a:gd name="T20" fmla="*/ 338265 w 1138"/>
                    <a:gd name="T21" fmla="*/ 0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8" h="722">
                      <a:moveTo>
                        <a:pt x="777" y="0"/>
                      </a:moveTo>
                      <a:lnTo>
                        <a:pt x="361" y="0"/>
                      </a:lnTo>
                      <a:cubicBezTo>
                        <a:pt x="162" y="0"/>
                        <a:pt x="0" y="161"/>
                        <a:pt x="0" y="361"/>
                      </a:cubicBezTo>
                      <a:cubicBezTo>
                        <a:pt x="0" y="559"/>
                        <a:pt x="162" y="721"/>
                        <a:pt x="361" y="721"/>
                      </a:cubicBezTo>
                      <a:lnTo>
                        <a:pt x="777" y="721"/>
                      </a:lnTo>
                      <a:cubicBezTo>
                        <a:pt x="976" y="721"/>
                        <a:pt x="1137" y="559"/>
                        <a:pt x="1137" y="361"/>
                      </a:cubicBezTo>
                      <a:cubicBezTo>
                        <a:pt x="1137" y="161"/>
                        <a:pt x="976" y="0"/>
                        <a:pt x="777" y="0"/>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39" name="Freeform 168"/>
                <p:cNvSpPr>
                  <a:spLocks noChangeArrowheads="1"/>
                </p:cNvSpPr>
                <p:nvPr/>
              </p:nvSpPr>
              <p:spPr bwMode="auto">
                <a:xfrm>
                  <a:off x="9364389" y="196746"/>
                  <a:ext cx="75526" cy="77011"/>
                </a:xfrm>
                <a:custGeom>
                  <a:avLst/>
                  <a:gdLst>
                    <a:gd name="T0" fmla="*/ 74456 w 173"/>
                    <a:gd name="T1" fmla="*/ 38186 h 175"/>
                    <a:gd name="T2" fmla="*/ 74456 w 173"/>
                    <a:gd name="T3" fmla="*/ 38186 h 175"/>
                    <a:gd name="T4" fmla="*/ 37228 w 173"/>
                    <a:gd name="T5" fmla="*/ 76371 h 175"/>
                    <a:gd name="T6" fmla="*/ 37228 w 173"/>
                    <a:gd name="T7" fmla="*/ 76371 h 175"/>
                    <a:gd name="T8" fmla="*/ 0 w 173"/>
                    <a:gd name="T9" fmla="*/ 38186 h 175"/>
                    <a:gd name="T10" fmla="*/ 0 w 173"/>
                    <a:gd name="T11" fmla="*/ 38186 h 175"/>
                    <a:gd name="T12" fmla="*/ 37228 w 173"/>
                    <a:gd name="T13" fmla="*/ 0 h 175"/>
                    <a:gd name="T14" fmla="*/ 37228 w 173"/>
                    <a:gd name="T15" fmla="*/ 0 h 175"/>
                    <a:gd name="T16" fmla="*/ 74456 w 173"/>
                    <a:gd name="T17" fmla="*/ 38186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5">
                      <a:moveTo>
                        <a:pt x="172" y="87"/>
                      </a:moveTo>
                      <a:lnTo>
                        <a:pt x="172" y="87"/>
                      </a:lnTo>
                      <a:cubicBezTo>
                        <a:pt x="172" y="135"/>
                        <a:pt x="134" y="174"/>
                        <a:pt x="86" y="174"/>
                      </a:cubicBezTo>
                      <a:cubicBezTo>
                        <a:pt x="39" y="174"/>
                        <a:pt x="0" y="135"/>
                        <a:pt x="0" y="87"/>
                      </a:cubicBezTo>
                      <a:cubicBezTo>
                        <a:pt x="0" y="39"/>
                        <a:pt x="39" y="0"/>
                        <a:pt x="86" y="0"/>
                      </a:cubicBezTo>
                      <a:cubicBezTo>
                        <a:pt x="134" y="0"/>
                        <a:pt x="172" y="39"/>
                        <a:pt x="172" y="87"/>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40" name="Freeform 169"/>
                <p:cNvSpPr>
                  <a:spLocks noChangeArrowheads="1"/>
                </p:cNvSpPr>
                <p:nvPr/>
              </p:nvSpPr>
              <p:spPr bwMode="auto">
                <a:xfrm>
                  <a:off x="9188164" y="1360792"/>
                  <a:ext cx="77006" cy="74049"/>
                </a:xfrm>
                <a:custGeom>
                  <a:avLst/>
                  <a:gdLst>
                    <a:gd name="T0" fmla="*/ 76371 w 175"/>
                    <a:gd name="T1" fmla="*/ 37014 h 174"/>
                    <a:gd name="T2" fmla="*/ 76371 w 175"/>
                    <a:gd name="T3" fmla="*/ 37014 h 174"/>
                    <a:gd name="T4" fmla="*/ 38186 w 175"/>
                    <a:gd name="T5" fmla="*/ 74459 h 174"/>
                    <a:gd name="T6" fmla="*/ 38186 w 175"/>
                    <a:gd name="T7" fmla="*/ 74459 h 174"/>
                    <a:gd name="T8" fmla="*/ 0 w 175"/>
                    <a:gd name="T9" fmla="*/ 37014 h 174"/>
                    <a:gd name="T10" fmla="*/ 0 w 175"/>
                    <a:gd name="T11" fmla="*/ 37014 h 174"/>
                    <a:gd name="T12" fmla="*/ 38186 w 175"/>
                    <a:gd name="T13" fmla="*/ 0 h 174"/>
                    <a:gd name="T14" fmla="*/ 38186 w 175"/>
                    <a:gd name="T15" fmla="*/ 0 h 174"/>
                    <a:gd name="T16" fmla="*/ 76371 w 175"/>
                    <a:gd name="T17" fmla="*/ 37014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5" h="174">
                      <a:moveTo>
                        <a:pt x="174" y="86"/>
                      </a:moveTo>
                      <a:lnTo>
                        <a:pt x="174" y="86"/>
                      </a:lnTo>
                      <a:cubicBezTo>
                        <a:pt x="174" y="133"/>
                        <a:pt x="135" y="173"/>
                        <a:pt x="87" y="173"/>
                      </a:cubicBezTo>
                      <a:cubicBezTo>
                        <a:pt x="39" y="173"/>
                        <a:pt x="0" y="133"/>
                        <a:pt x="0" y="86"/>
                      </a:cubicBezTo>
                      <a:cubicBezTo>
                        <a:pt x="0" y="39"/>
                        <a:pt x="39" y="0"/>
                        <a:pt x="87" y="0"/>
                      </a:cubicBezTo>
                      <a:cubicBezTo>
                        <a:pt x="135" y="0"/>
                        <a:pt x="174" y="39"/>
                        <a:pt x="174" y="86"/>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41" name="Freeform 170"/>
                <p:cNvSpPr>
                  <a:spLocks noChangeArrowheads="1"/>
                </p:cNvSpPr>
                <p:nvPr/>
              </p:nvSpPr>
              <p:spPr bwMode="auto">
                <a:xfrm>
                  <a:off x="10329927" y="122697"/>
                  <a:ext cx="77006" cy="74049"/>
                </a:xfrm>
                <a:custGeom>
                  <a:avLst/>
                  <a:gdLst>
                    <a:gd name="T0" fmla="*/ 76371 w 175"/>
                    <a:gd name="T1" fmla="*/ 37228 h 173"/>
                    <a:gd name="T2" fmla="*/ 76371 w 175"/>
                    <a:gd name="T3" fmla="*/ 37228 h 173"/>
                    <a:gd name="T4" fmla="*/ 38186 w 175"/>
                    <a:gd name="T5" fmla="*/ 74456 h 173"/>
                    <a:gd name="T6" fmla="*/ 38186 w 175"/>
                    <a:gd name="T7" fmla="*/ 74456 h 173"/>
                    <a:gd name="T8" fmla="*/ 0 w 175"/>
                    <a:gd name="T9" fmla="*/ 37228 h 173"/>
                    <a:gd name="T10" fmla="*/ 0 w 175"/>
                    <a:gd name="T11" fmla="*/ 37228 h 173"/>
                    <a:gd name="T12" fmla="*/ 38186 w 175"/>
                    <a:gd name="T13" fmla="*/ 0 h 173"/>
                    <a:gd name="T14" fmla="*/ 38186 w 175"/>
                    <a:gd name="T15" fmla="*/ 0 h 173"/>
                    <a:gd name="T16" fmla="*/ 76371 w 175"/>
                    <a:gd name="T17" fmla="*/ 37228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5" h="173">
                      <a:moveTo>
                        <a:pt x="174" y="86"/>
                      </a:moveTo>
                      <a:lnTo>
                        <a:pt x="174" y="86"/>
                      </a:lnTo>
                      <a:cubicBezTo>
                        <a:pt x="174" y="134"/>
                        <a:pt x="135" y="172"/>
                        <a:pt x="87" y="172"/>
                      </a:cubicBezTo>
                      <a:cubicBezTo>
                        <a:pt x="39" y="172"/>
                        <a:pt x="0" y="134"/>
                        <a:pt x="0" y="86"/>
                      </a:cubicBezTo>
                      <a:cubicBezTo>
                        <a:pt x="0" y="39"/>
                        <a:pt x="39" y="0"/>
                        <a:pt x="87" y="0"/>
                      </a:cubicBezTo>
                      <a:cubicBezTo>
                        <a:pt x="135" y="0"/>
                        <a:pt x="174" y="39"/>
                        <a:pt x="174" y="86"/>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42" name="Freeform 171"/>
                <p:cNvSpPr>
                  <a:spLocks noChangeArrowheads="1"/>
                </p:cNvSpPr>
                <p:nvPr/>
              </p:nvSpPr>
              <p:spPr bwMode="auto">
                <a:xfrm>
                  <a:off x="8185603" y="-360101"/>
                  <a:ext cx="75526" cy="74049"/>
                </a:xfrm>
                <a:custGeom>
                  <a:avLst/>
                  <a:gdLst>
                    <a:gd name="T0" fmla="*/ 74456 w 173"/>
                    <a:gd name="T1" fmla="*/ 37661 h 173"/>
                    <a:gd name="T2" fmla="*/ 74456 w 173"/>
                    <a:gd name="T3" fmla="*/ 37661 h 173"/>
                    <a:gd name="T4" fmla="*/ 36795 w 173"/>
                    <a:gd name="T5" fmla="*/ 74456 h 173"/>
                    <a:gd name="T6" fmla="*/ 36795 w 173"/>
                    <a:gd name="T7" fmla="*/ 74456 h 173"/>
                    <a:gd name="T8" fmla="*/ 0 w 173"/>
                    <a:gd name="T9" fmla="*/ 37661 h 173"/>
                    <a:gd name="T10" fmla="*/ 0 w 173"/>
                    <a:gd name="T11" fmla="*/ 37661 h 173"/>
                    <a:gd name="T12" fmla="*/ 36795 w 173"/>
                    <a:gd name="T13" fmla="*/ 0 h 173"/>
                    <a:gd name="T14" fmla="*/ 36795 w 173"/>
                    <a:gd name="T15" fmla="*/ 0 h 173"/>
                    <a:gd name="T16" fmla="*/ 74456 w 173"/>
                    <a:gd name="T17" fmla="*/ 37661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3">
                      <a:moveTo>
                        <a:pt x="172" y="87"/>
                      </a:moveTo>
                      <a:lnTo>
                        <a:pt x="172" y="87"/>
                      </a:lnTo>
                      <a:cubicBezTo>
                        <a:pt x="172" y="134"/>
                        <a:pt x="133" y="172"/>
                        <a:pt x="85" y="172"/>
                      </a:cubicBezTo>
                      <a:cubicBezTo>
                        <a:pt x="39" y="172"/>
                        <a:pt x="0" y="134"/>
                        <a:pt x="0" y="87"/>
                      </a:cubicBezTo>
                      <a:cubicBezTo>
                        <a:pt x="0" y="39"/>
                        <a:pt x="39" y="0"/>
                        <a:pt x="85" y="0"/>
                      </a:cubicBezTo>
                      <a:cubicBezTo>
                        <a:pt x="133" y="0"/>
                        <a:pt x="172" y="39"/>
                        <a:pt x="172" y="87"/>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43" name="Freeform 172"/>
                <p:cNvSpPr>
                  <a:spLocks noChangeArrowheads="1"/>
                </p:cNvSpPr>
                <p:nvPr/>
              </p:nvSpPr>
              <p:spPr bwMode="auto">
                <a:xfrm>
                  <a:off x="8222626" y="806907"/>
                  <a:ext cx="77006" cy="75529"/>
                </a:xfrm>
                <a:custGeom>
                  <a:avLst/>
                  <a:gdLst>
                    <a:gd name="T0" fmla="*/ 76371 w 175"/>
                    <a:gd name="T1" fmla="*/ 37445 h 174"/>
                    <a:gd name="T2" fmla="*/ 76371 w 175"/>
                    <a:gd name="T3" fmla="*/ 37445 h 174"/>
                    <a:gd name="T4" fmla="*/ 38186 w 175"/>
                    <a:gd name="T5" fmla="*/ 74460 h 174"/>
                    <a:gd name="T6" fmla="*/ 38186 w 175"/>
                    <a:gd name="T7" fmla="*/ 74460 h 174"/>
                    <a:gd name="T8" fmla="*/ 0 w 175"/>
                    <a:gd name="T9" fmla="*/ 37445 h 174"/>
                    <a:gd name="T10" fmla="*/ 0 w 175"/>
                    <a:gd name="T11" fmla="*/ 37445 h 174"/>
                    <a:gd name="T12" fmla="*/ 38186 w 175"/>
                    <a:gd name="T13" fmla="*/ 0 h 174"/>
                    <a:gd name="T14" fmla="*/ 38186 w 175"/>
                    <a:gd name="T15" fmla="*/ 0 h 174"/>
                    <a:gd name="T16" fmla="*/ 76371 w 175"/>
                    <a:gd name="T17" fmla="*/ 37445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5" h="174">
                      <a:moveTo>
                        <a:pt x="174" y="87"/>
                      </a:moveTo>
                      <a:lnTo>
                        <a:pt x="174" y="87"/>
                      </a:lnTo>
                      <a:cubicBezTo>
                        <a:pt x="174" y="135"/>
                        <a:pt x="135" y="173"/>
                        <a:pt x="87" y="173"/>
                      </a:cubicBezTo>
                      <a:cubicBezTo>
                        <a:pt x="39" y="173"/>
                        <a:pt x="0" y="135"/>
                        <a:pt x="0" y="87"/>
                      </a:cubicBezTo>
                      <a:cubicBezTo>
                        <a:pt x="0" y="39"/>
                        <a:pt x="39" y="0"/>
                        <a:pt x="87" y="0"/>
                      </a:cubicBezTo>
                      <a:cubicBezTo>
                        <a:pt x="135" y="0"/>
                        <a:pt x="174" y="39"/>
                        <a:pt x="174" y="87"/>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44" name="Freeform 173"/>
                <p:cNvSpPr>
                  <a:spLocks noChangeArrowheads="1"/>
                </p:cNvSpPr>
                <p:nvPr/>
              </p:nvSpPr>
              <p:spPr bwMode="auto">
                <a:xfrm>
                  <a:off x="8407736" y="1683644"/>
                  <a:ext cx="74044" cy="74049"/>
                </a:xfrm>
                <a:custGeom>
                  <a:avLst/>
                  <a:gdLst>
                    <a:gd name="T0" fmla="*/ 74459 w 174"/>
                    <a:gd name="T1" fmla="*/ 37445 h 174"/>
                    <a:gd name="T2" fmla="*/ 74459 w 174"/>
                    <a:gd name="T3" fmla="*/ 37445 h 174"/>
                    <a:gd name="T4" fmla="*/ 37445 w 174"/>
                    <a:gd name="T5" fmla="*/ 74459 h 174"/>
                    <a:gd name="T6" fmla="*/ 37445 w 174"/>
                    <a:gd name="T7" fmla="*/ 74459 h 174"/>
                    <a:gd name="T8" fmla="*/ 0 w 174"/>
                    <a:gd name="T9" fmla="*/ 37445 h 174"/>
                    <a:gd name="T10" fmla="*/ 0 w 174"/>
                    <a:gd name="T11" fmla="*/ 37445 h 174"/>
                    <a:gd name="T12" fmla="*/ 37445 w 174"/>
                    <a:gd name="T13" fmla="*/ 0 h 174"/>
                    <a:gd name="T14" fmla="*/ 37445 w 174"/>
                    <a:gd name="T15" fmla="*/ 0 h 174"/>
                    <a:gd name="T16" fmla="*/ 74459 w 174"/>
                    <a:gd name="T17" fmla="*/ 37445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4">
                      <a:moveTo>
                        <a:pt x="173" y="87"/>
                      </a:moveTo>
                      <a:lnTo>
                        <a:pt x="173" y="87"/>
                      </a:lnTo>
                      <a:cubicBezTo>
                        <a:pt x="173" y="135"/>
                        <a:pt x="135" y="173"/>
                        <a:pt x="87" y="173"/>
                      </a:cubicBezTo>
                      <a:cubicBezTo>
                        <a:pt x="40" y="173"/>
                        <a:pt x="0" y="135"/>
                        <a:pt x="0" y="87"/>
                      </a:cubicBezTo>
                      <a:cubicBezTo>
                        <a:pt x="0" y="38"/>
                        <a:pt x="40" y="0"/>
                        <a:pt x="87" y="0"/>
                      </a:cubicBezTo>
                      <a:cubicBezTo>
                        <a:pt x="135" y="0"/>
                        <a:pt x="173" y="38"/>
                        <a:pt x="173" y="87"/>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45" name="Freeform 174"/>
                <p:cNvSpPr>
                  <a:spLocks noChangeArrowheads="1"/>
                </p:cNvSpPr>
                <p:nvPr/>
              </p:nvSpPr>
              <p:spPr bwMode="auto">
                <a:xfrm>
                  <a:off x="9244438" y="472207"/>
                  <a:ext cx="45907" cy="45910"/>
                </a:xfrm>
                <a:custGeom>
                  <a:avLst/>
                  <a:gdLst>
                    <a:gd name="T0" fmla="*/ 45651 w 106"/>
                    <a:gd name="T1" fmla="*/ 22824 h 105"/>
                    <a:gd name="T2" fmla="*/ 45651 w 106"/>
                    <a:gd name="T3" fmla="*/ 22824 h 105"/>
                    <a:gd name="T4" fmla="*/ 22608 w 106"/>
                    <a:gd name="T5" fmla="*/ 45647 h 105"/>
                    <a:gd name="T6" fmla="*/ 22608 w 106"/>
                    <a:gd name="T7" fmla="*/ 45647 h 105"/>
                    <a:gd name="T8" fmla="*/ 0 w 106"/>
                    <a:gd name="T9" fmla="*/ 22824 h 105"/>
                    <a:gd name="T10" fmla="*/ 0 w 106"/>
                    <a:gd name="T11" fmla="*/ 22824 h 105"/>
                    <a:gd name="T12" fmla="*/ 22608 w 106"/>
                    <a:gd name="T13" fmla="*/ 0 h 105"/>
                    <a:gd name="T14" fmla="*/ 22608 w 106"/>
                    <a:gd name="T15" fmla="*/ 0 h 105"/>
                    <a:gd name="T16" fmla="*/ 45651 w 106"/>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5">
                      <a:moveTo>
                        <a:pt x="105" y="52"/>
                      </a:moveTo>
                      <a:lnTo>
                        <a:pt x="105" y="52"/>
                      </a:lnTo>
                      <a:cubicBezTo>
                        <a:pt x="105" y="82"/>
                        <a:pt x="81" y="104"/>
                        <a:pt x="52" y="104"/>
                      </a:cubicBezTo>
                      <a:cubicBezTo>
                        <a:pt x="24" y="104"/>
                        <a:pt x="0" y="82"/>
                        <a:pt x="0" y="52"/>
                      </a:cubicBezTo>
                      <a:cubicBezTo>
                        <a:pt x="0" y="24"/>
                        <a:pt x="24" y="0"/>
                        <a:pt x="52" y="0"/>
                      </a:cubicBezTo>
                      <a:cubicBezTo>
                        <a:pt x="81" y="0"/>
                        <a:pt x="105" y="24"/>
                        <a:pt x="105" y="52"/>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46" name="Freeform 175"/>
                <p:cNvSpPr>
                  <a:spLocks noChangeArrowheads="1"/>
                </p:cNvSpPr>
                <p:nvPr/>
              </p:nvSpPr>
              <p:spPr bwMode="auto">
                <a:xfrm>
                  <a:off x="8934932" y="-152764"/>
                  <a:ext cx="45908" cy="47391"/>
                </a:xfrm>
                <a:custGeom>
                  <a:avLst/>
                  <a:gdLst>
                    <a:gd name="T0" fmla="*/ 45655 w 107"/>
                    <a:gd name="T1" fmla="*/ 22397 h 107"/>
                    <a:gd name="T2" fmla="*/ 45655 w 107"/>
                    <a:gd name="T3" fmla="*/ 22397 h 107"/>
                    <a:gd name="T4" fmla="*/ 22828 w 107"/>
                    <a:gd name="T5" fmla="*/ 45655 h 107"/>
                    <a:gd name="T6" fmla="*/ 22828 w 107"/>
                    <a:gd name="T7" fmla="*/ 45655 h 107"/>
                    <a:gd name="T8" fmla="*/ 0 w 107"/>
                    <a:gd name="T9" fmla="*/ 22397 h 107"/>
                    <a:gd name="T10" fmla="*/ 0 w 107"/>
                    <a:gd name="T11" fmla="*/ 22397 h 107"/>
                    <a:gd name="T12" fmla="*/ 22828 w 107"/>
                    <a:gd name="T13" fmla="*/ 0 h 107"/>
                    <a:gd name="T14" fmla="*/ 22828 w 107"/>
                    <a:gd name="T15" fmla="*/ 0 h 107"/>
                    <a:gd name="T16" fmla="*/ 45655 w 107"/>
                    <a:gd name="T17" fmla="*/ 22397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07">
                      <a:moveTo>
                        <a:pt x="106" y="52"/>
                      </a:moveTo>
                      <a:lnTo>
                        <a:pt x="106" y="52"/>
                      </a:lnTo>
                      <a:cubicBezTo>
                        <a:pt x="106" y="82"/>
                        <a:pt x="82" y="106"/>
                        <a:pt x="53" y="106"/>
                      </a:cubicBezTo>
                      <a:cubicBezTo>
                        <a:pt x="24" y="106"/>
                        <a:pt x="0" y="82"/>
                        <a:pt x="0" y="52"/>
                      </a:cubicBezTo>
                      <a:cubicBezTo>
                        <a:pt x="0" y="23"/>
                        <a:pt x="24" y="0"/>
                        <a:pt x="53" y="0"/>
                      </a:cubicBezTo>
                      <a:cubicBezTo>
                        <a:pt x="82" y="0"/>
                        <a:pt x="106" y="23"/>
                        <a:pt x="106" y="52"/>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47" name="Freeform 176"/>
                <p:cNvSpPr>
                  <a:spLocks noChangeArrowheads="1"/>
                </p:cNvSpPr>
                <p:nvPr/>
              </p:nvSpPr>
              <p:spPr bwMode="auto">
                <a:xfrm>
                  <a:off x="8327768" y="-475617"/>
                  <a:ext cx="45908" cy="45910"/>
                </a:xfrm>
                <a:custGeom>
                  <a:avLst/>
                  <a:gdLst>
                    <a:gd name="T0" fmla="*/ 45651 w 106"/>
                    <a:gd name="T1" fmla="*/ 23258 h 107"/>
                    <a:gd name="T2" fmla="*/ 45651 w 106"/>
                    <a:gd name="T3" fmla="*/ 23258 h 107"/>
                    <a:gd name="T4" fmla="*/ 22608 w 106"/>
                    <a:gd name="T5" fmla="*/ 45655 h 107"/>
                    <a:gd name="T6" fmla="*/ 22608 w 106"/>
                    <a:gd name="T7" fmla="*/ 45655 h 107"/>
                    <a:gd name="T8" fmla="*/ 0 w 106"/>
                    <a:gd name="T9" fmla="*/ 23258 h 107"/>
                    <a:gd name="T10" fmla="*/ 0 w 106"/>
                    <a:gd name="T11" fmla="*/ 23258 h 107"/>
                    <a:gd name="T12" fmla="*/ 22608 w 106"/>
                    <a:gd name="T13" fmla="*/ 0 h 107"/>
                    <a:gd name="T14" fmla="*/ 22608 w 106"/>
                    <a:gd name="T15" fmla="*/ 0 h 107"/>
                    <a:gd name="T16" fmla="*/ 45651 w 106"/>
                    <a:gd name="T17" fmla="*/ 23258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7">
                      <a:moveTo>
                        <a:pt x="105" y="54"/>
                      </a:moveTo>
                      <a:lnTo>
                        <a:pt x="105" y="54"/>
                      </a:lnTo>
                      <a:cubicBezTo>
                        <a:pt x="105" y="82"/>
                        <a:pt x="81" y="106"/>
                        <a:pt x="52" y="106"/>
                      </a:cubicBezTo>
                      <a:cubicBezTo>
                        <a:pt x="23" y="106"/>
                        <a:pt x="0" y="82"/>
                        <a:pt x="0" y="54"/>
                      </a:cubicBezTo>
                      <a:cubicBezTo>
                        <a:pt x="0" y="23"/>
                        <a:pt x="23" y="0"/>
                        <a:pt x="52" y="0"/>
                      </a:cubicBezTo>
                      <a:cubicBezTo>
                        <a:pt x="81" y="0"/>
                        <a:pt x="105" y="23"/>
                        <a:pt x="105" y="54"/>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48" name="Freeform 177"/>
                <p:cNvSpPr>
                  <a:spLocks noChangeArrowheads="1"/>
                </p:cNvSpPr>
                <p:nvPr/>
              </p:nvSpPr>
              <p:spPr bwMode="auto">
                <a:xfrm>
                  <a:off x="8327768" y="907613"/>
                  <a:ext cx="45908" cy="45910"/>
                </a:xfrm>
                <a:custGeom>
                  <a:avLst/>
                  <a:gdLst>
                    <a:gd name="T0" fmla="*/ 45651 w 106"/>
                    <a:gd name="T1" fmla="*/ 22824 h 105"/>
                    <a:gd name="T2" fmla="*/ 45651 w 106"/>
                    <a:gd name="T3" fmla="*/ 22824 h 105"/>
                    <a:gd name="T4" fmla="*/ 22608 w 106"/>
                    <a:gd name="T5" fmla="*/ 45647 h 105"/>
                    <a:gd name="T6" fmla="*/ 22608 w 106"/>
                    <a:gd name="T7" fmla="*/ 45647 h 105"/>
                    <a:gd name="T8" fmla="*/ 0 w 106"/>
                    <a:gd name="T9" fmla="*/ 22824 h 105"/>
                    <a:gd name="T10" fmla="*/ 0 w 106"/>
                    <a:gd name="T11" fmla="*/ 22824 h 105"/>
                    <a:gd name="T12" fmla="*/ 22608 w 106"/>
                    <a:gd name="T13" fmla="*/ 0 h 105"/>
                    <a:gd name="T14" fmla="*/ 22608 w 106"/>
                    <a:gd name="T15" fmla="*/ 0 h 105"/>
                    <a:gd name="T16" fmla="*/ 45651 w 106"/>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5">
                      <a:moveTo>
                        <a:pt x="105" y="52"/>
                      </a:moveTo>
                      <a:lnTo>
                        <a:pt x="105" y="52"/>
                      </a:lnTo>
                      <a:cubicBezTo>
                        <a:pt x="105" y="81"/>
                        <a:pt x="81" y="104"/>
                        <a:pt x="52" y="104"/>
                      </a:cubicBezTo>
                      <a:cubicBezTo>
                        <a:pt x="23" y="104"/>
                        <a:pt x="0" y="81"/>
                        <a:pt x="0" y="52"/>
                      </a:cubicBezTo>
                      <a:cubicBezTo>
                        <a:pt x="0" y="23"/>
                        <a:pt x="23" y="0"/>
                        <a:pt x="52" y="0"/>
                      </a:cubicBezTo>
                      <a:cubicBezTo>
                        <a:pt x="81" y="0"/>
                        <a:pt x="105" y="23"/>
                        <a:pt x="105" y="52"/>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49" name="Freeform 178"/>
                <p:cNvSpPr>
                  <a:spLocks noChangeArrowheads="1"/>
                </p:cNvSpPr>
                <p:nvPr/>
              </p:nvSpPr>
              <p:spPr bwMode="auto">
                <a:xfrm>
                  <a:off x="9789404" y="882436"/>
                  <a:ext cx="47388" cy="45911"/>
                </a:xfrm>
                <a:custGeom>
                  <a:avLst/>
                  <a:gdLst>
                    <a:gd name="T0" fmla="*/ 45647 w 105"/>
                    <a:gd name="T1" fmla="*/ 23043 h 106"/>
                    <a:gd name="T2" fmla="*/ 45647 w 105"/>
                    <a:gd name="T3" fmla="*/ 23043 h 106"/>
                    <a:gd name="T4" fmla="*/ 22824 w 105"/>
                    <a:gd name="T5" fmla="*/ 45651 h 106"/>
                    <a:gd name="T6" fmla="*/ 22824 w 105"/>
                    <a:gd name="T7" fmla="*/ 45651 h 106"/>
                    <a:gd name="T8" fmla="*/ 0 w 105"/>
                    <a:gd name="T9" fmla="*/ 23043 h 106"/>
                    <a:gd name="T10" fmla="*/ 0 w 105"/>
                    <a:gd name="T11" fmla="*/ 23043 h 106"/>
                    <a:gd name="T12" fmla="*/ 22824 w 105"/>
                    <a:gd name="T13" fmla="*/ 0 h 106"/>
                    <a:gd name="T14" fmla="*/ 22824 w 105"/>
                    <a:gd name="T15" fmla="*/ 0 h 106"/>
                    <a:gd name="T16" fmla="*/ 45647 w 105"/>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3"/>
                      </a:moveTo>
                      <a:lnTo>
                        <a:pt x="104" y="53"/>
                      </a:lnTo>
                      <a:cubicBezTo>
                        <a:pt x="104" y="82"/>
                        <a:pt x="81" y="105"/>
                        <a:pt x="52" y="105"/>
                      </a:cubicBezTo>
                      <a:cubicBezTo>
                        <a:pt x="23" y="105"/>
                        <a:pt x="0" y="82"/>
                        <a:pt x="0" y="53"/>
                      </a:cubicBezTo>
                      <a:cubicBezTo>
                        <a:pt x="0" y="24"/>
                        <a:pt x="23" y="0"/>
                        <a:pt x="52" y="0"/>
                      </a:cubicBezTo>
                      <a:cubicBezTo>
                        <a:pt x="81" y="0"/>
                        <a:pt x="104" y="24"/>
                        <a:pt x="104" y="53"/>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50" name="Freeform 179"/>
                <p:cNvSpPr>
                  <a:spLocks noChangeArrowheads="1"/>
                </p:cNvSpPr>
                <p:nvPr/>
              </p:nvSpPr>
              <p:spPr bwMode="auto">
                <a:xfrm>
                  <a:off x="9065250" y="1279337"/>
                  <a:ext cx="47388" cy="45911"/>
                </a:xfrm>
                <a:custGeom>
                  <a:avLst/>
                  <a:gdLst>
                    <a:gd name="T0" fmla="*/ 45647 w 105"/>
                    <a:gd name="T1" fmla="*/ 22824 h 105"/>
                    <a:gd name="T2" fmla="*/ 45647 w 105"/>
                    <a:gd name="T3" fmla="*/ 22824 h 105"/>
                    <a:gd name="T4" fmla="*/ 22824 w 105"/>
                    <a:gd name="T5" fmla="*/ 45647 h 105"/>
                    <a:gd name="T6" fmla="*/ 22824 w 105"/>
                    <a:gd name="T7" fmla="*/ 45647 h 105"/>
                    <a:gd name="T8" fmla="*/ 0 w 105"/>
                    <a:gd name="T9" fmla="*/ 22824 h 105"/>
                    <a:gd name="T10" fmla="*/ 0 w 105"/>
                    <a:gd name="T11" fmla="*/ 22824 h 105"/>
                    <a:gd name="T12" fmla="*/ 22824 w 105"/>
                    <a:gd name="T13" fmla="*/ 0 h 105"/>
                    <a:gd name="T14" fmla="*/ 22824 w 105"/>
                    <a:gd name="T15" fmla="*/ 0 h 105"/>
                    <a:gd name="T16" fmla="*/ 45647 w 105"/>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5">
                      <a:moveTo>
                        <a:pt x="104" y="52"/>
                      </a:moveTo>
                      <a:lnTo>
                        <a:pt x="104" y="52"/>
                      </a:lnTo>
                      <a:cubicBezTo>
                        <a:pt x="104" y="81"/>
                        <a:pt x="82" y="104"/>
                        <a:pt x="52" y="104"/>
                      </a:cubicBezTo>
                      <a:cubicBezTo>
                        <a:pt x="24" y="104"/>
                        <a:pt x="0" y="81"/>
                        <a:pt x="0" y="52"/>
                      </a:cubicBezTo>
                      <a:cubicBezTo>
                        <a:pt x="0" y="23"/>
                        <a:pt x="24" y="0"/>
                        <a:pt x="52" y="0"/>
                      </a:cubicBezTo>
                      <a:cubicBezTo>
                        <a:pt x="82" y="0"/>
                        <a:pt x="104" y="23"/>
                        <a:pt x="104" y="52"/>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51" name="Freeform 180"/>
                <p:cNvSpPr>
                  <a:spLocks noChangeArrowheads="1"/>
                </p:cNvSpPr>
                <p:nvPr/>
              </p:nvSpPr>
              <p:spPr bwMode="auto">
                <a:xfrm>
                  <a:off x="8461048" y="1809527"/>
                  <a:ext cx="45908" cy="45910"/>
                </a:xfrm>
                <a:custGeom>
                  <a:avLst/>
                  <a:gdLst>
                    <a:gd name="T0" fmla="*/ 45647 w 105"/>
                    <a:gd name="T1" fmla="*/ 22824 h 105"/>
                    <a:gd name="T2" fmla="*/ 45647 w 105"/>
                    <a:gd name="T3" fmla="*/ 22824 h 105"/>
                    <a:gd name="T4" fmla="*/ 22824 w 105"/>
                    <a:gd name="T5" fmla="*/ 45647 h 105"/>
                    <a:gd name="T6" fmla="*/ 22824 w 105"/>
                    <a:gd name="T7" fmla="*/ 45647 h 105"/>
                    <a:gd name="T8" fmla="*/ 0 w 105"/>
                    <a:gd name="T9" fmla="*/ 22824 h 105"/>
                    <a:gd name="T10" fmla="*/ 0 w 105"/>
                    <a:gd name="T11" fmla="*/ 22824 h 105"/>
                    <a:gd name="T12" fmla="*/ 22824 w 105"/>
                    <a:gd name="T13" fmla="*/ 0 h 105"/>
                    <a:gd name="T14" fmla="*/ 22824 w 105"/>
                    <a:gd name="T15" fmla="*/ 0 h 105"/>
                    <a:gd name="T16" fmla="*/ 45647 w 105"/>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5">
                      <a:moveTo>
                        <a:pt x="104" y="52"/>
                      </a:moveTo>
                      <a:lnTo>
                        <a:pt x="104" y="52"/>
                      </a:lnTo>
                      <a:cubicBezTo>
                        <a:pt x="104" y="80"/>
                        <a:pt x="81" y="104"/>
                        <a:pt x="52" y="104"/>
                      </a:cubicBezTo>
                      <a:cubicBezTo>
                        <a:pt x="24" y="104"/>
                        <a:pt x="0" y="80"/>
                        <a:pt x="0" y="52"/>
                      </a:cubicBezTo>
                      <a:cubicBezTo>
                        <a:pt x="0" y="22"/>
                        <a:pt x="24" y="0"/>
                        <a:pt x="52" y="0"/>
                      </a:cubicBezTo>
                      <a:cubicBezTo>
                        <a:pt x="81" y="0"/>
                        <a:pt x="104" y="22"/>
                        <a:pt x="104" y="52"/>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52" name="Freeform 181"/>
                <p:cNvSpPr>
                  <a:spLocks noChangeArrowheads="1"/>
                </p:cNvSpPr>
                <p:nvPr/>
              </p:nvSpPr>
              <p:spPr bwMode="auto">
                <a:xfrm>
                  <a:off x="8327768" y="1809527"/>
                  <a:ext cx="45908" cy="45910"/>
                </a:xfrm>
                <a:custGeom>
                  <a:avLst/>
                  <a:gdLst>
                    <a:gd name="T0" fmla="*/ 45651 w 106"/>
                    <a:gd name="T1" fmla="*/ 22824 h 105"/>
                    <a:gd name="T2" fmla="*/ 45651 w 106"/>
                    <a:gd name="T3" fmla="*/ 22824 h 105"/>
                    <a:gd name="T4" fmla="*/ 22608 w 106"/>
                    <a:gd name="T5" fmla="*/ 45647 h 105"/>
                    <a:gd name="T6" fmla="*/ 22608 w 106"/>
                    <a:gd name="T7" fmla="*/ 45647 h 105"/>
                    <a:gd name="T8" fmla="*/ 0 w 106"/>
                    <a:gd name="T9" fmla="*/ 22824 h 105"/>
                    <a:gd name="T10" fmla="*/ 0 w 106"/>
                    <a:gd name="T11" fmla="*/ 22824 h 105"/>
                    <a:gd name="T12" fmla="*/ 22608 w 106"/>
                    <a:gd name="T13" fmla="*/ 0 h 105"/>
                    <a:gd name="T14" fmla="*/ 22608 w 106"/>
                    <a:gd name="T15" fmla="*/ 0 h 105"/>
                    <a:gd name="T16" fmla="*/ 45651 w 106"/>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5">
                      <a:moveTo>
                        <a:pt x="105" y="52"/>
                      </a:moveTo>
                      <a:lnTo>
                        <a:pt x="105" y="52"/>
                      </a:lnTo>
                      <a:cubicBezTo>
                        <a:pt x="105" y="80"/>
                        <a:pt x="81" y="104"/>
                        <a:pt x="52" y="104"/>
                      </a:cubicBezTo>
                      <a:cubicBezTo>
                        <a:pt x="23" y="104"/>
                        <a:pt x="0" y="80"/>
                        <a:pt x="0" y="52"/>
                      </a:cubicBezTo>
                      <a:cubicBezTo>
                        <a:pt x="0" y="22"/>
                        <a:pt x="23" y="0"/>
                        <a:pt x="52" y="0"/>
                      </a:cubicBezTo>
                      <a:cubicBezTo>
                        <a:pt x="81" y="0"/>
                        <a:pt x="105" y="22"/>
                        <a:pt x="105" y="52"/>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53" name="Freeform 182"/>
                <p:cNvSpPr>
                  <a:spLocks noChangeArrowheads="1"/>
                </p:cNvSpPr>
                <p:nvPr/>
              </p:nvSpPr>
              <p:spPr bwMode="auto">
                <a:xfrm>
                  <a:off x="8881620" y="-456364"/>
                  <a:ext cx="617530" cy="262133"/>
                </a:xfrm>
                <a:custGeom>
                  <a:avLst/>
                  <a:gdLst>
                    <a:gd name="T0" fmla="*/ 487598 w 1419"/>
                    <a:gd name="T1" fmla="*/ 260719 h 601"/>
                    <a:gd name="T2" fmla="*/ 130288 w 1419"/>
                    <a:gd name="T3" fmla="*/ 260719 h 601"/>
                    <a:gd name="T4" fmla="*/ 130288 w 1419"/>
                    <a:gd name="T5" fmla="*/ 260719 h 601"/>
                    <a:gd name="T6" fmla="*/ 0 w 1419"/>
                    <a:gd name="T7" fmla="*/ 130794 h 601"/>
                    <a:gd name="T8" fmla="*/ 0 w 1419"/>
                    <a:gd name="T9" fmla="*/ 130794 h 601"/>
                    <a:gd name="T10" fmla="*/ 130288 w 1419"/>
                    <a:gd name="T11" fmla="*/ 0 h 601"/>
                    <a:gd name="T12" fmla="*/ 487598 w 1419"/>
                    <a:gd name="T13" fmla="*/ 0 h 601"/>
                    <a:gd name="T14" fmla="*/ 487598 w 1419"/>
                    <a:gd name="T15" fmla="*/ 0 h 601"/>
                    <a:gd name="T16" fmla="*/ 617885 w 1419"/>
                    <a:gd name="T17" fmla="*/ 130794 h 601"/>
                    <a:gd name="T18" fmla="*/ 617885 w 1419"/>
                    <a:gd name="T19" fmla="*/ 130794 h 601"/>
                    <a:gd name="T20" fmla="*/ 487598 w 1419"/>
                    <a:gd name="T21" fmla="*/ 260719 h 6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19" h="601">
                      <a:moveTo>
                        <a:pt x="1119" y="600"/>
                      </a:moveTo>
                      <a:lnTo>
                        <a:pt x="299" y="600"/>
                      </a:lnTo>
                      <a:cubicBezTo>
                        <a:pt x="133" y="600"/>
                        <a:pt x="0" y="466"/>
                        <a:pt x="0" y="301"/>
                      </a:cubicBezTo>
                      <a:cubicBezTo>
                        <a:pt x="0" y="135"/>
                        <a:pt x="133" y="0"/>
                        <a:pt x="299" y="0"/>
                      </a:cubicBezTo>
                      <a:lnTo>
                        <a:pt x="1119" y="0"/>
                      </a:lnTo>
                      <a:cubicBezTo>
                        <a:pt x="1284" y="0"/>
                        <a:pt x="1418" y="135"/>
                        <a:pt x="1418" y="301"/>
                      </a:cubicBezTo>
                      <a:cubicBezTo>
                        <a:pt x="1418" y="466"/>
                        <a:pt x="1284" y="600"/>
                        <a:pt x="1119" y="600"/>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54" name="Freeform 183"/>
                <p:cNvSpPr>
                  <a:spLocks noChangeArrowheads="1"/>
                </p:cNvSpPr>
                <p:nvPr/>
              </p:nvSpPr>
              <p:spPr bwMode="auto">
                <a:xfrm>
                  <a:off x="7788726" y="525522"/>
                  <a:ext cx="619011" cy="260651"/>
                </a:xfrm>
                <a:custGeom>
                  <a:avLst/>
                  <a:gdLst>
                    <a:gd name="T0" fmla="*/ 487690 w 1420"/>
                    <a:gd name="T1" fmla="*/ 260719 h 600"/>
                    <a:gd name="T2" fmla="*/ 130631 w 1420"/>
                    <a:gd name="T3" fmla="*/ 260719 h 600"/>
                    <a:gd name="T4" fmla="*/ 130631 w 1420"/>
                    <a:gd name="T5" fmla="*/ 260719 h 600"/>
                    <a:gd name="T6" fmla="*/ 0 w 1420"/>
                    <a:gd name="T7" fmla="*/ 130142 h 600"/>
                    <a:gd name="T8" fmla="*/ 0 w 1420"/>
                    <a:gd name="T9" fmla="*/ 130142 h 600"/>
                    <a:gd name="T10" fmla="*/ 130631 w 1420"/>
                    <a:gd name="T11" fmla="*/ 0 h 600"/>
                    <a:gd name="T12" fmla="*/ 487690 w 1420"/>
                    <a:gd name="T13" fmla="*/ 0 h 600"/>
                    <a:gd name="T14" fmla="*/ 487690 w 1420"/>
                    <a:gd name="T15" fmla="*/ 0 h 600"/>
                    <a:gd name="T16" fmla="*/ 617886 w 1420"/>
                    <a:gd name="T17" fmla="*/ 130142 h 600"/>
                    <a:gd name="T18" fmla="*/ 617886 w 1420"/>
                    <a:gd name="T19" fmla="*/ 130142 h 600"/>
                    <a:gd name="T20" fmla="*/ 487690 w 1420"/>
                    <a:gd name="T21" fmla="*/ 260719 h 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20" h="600">
                      <a:moveTo>
                        <a:pt x="1120" y="599"/>
                      </a:moveTo>
                      <a:lnTo>
                        <a:pt x="300" y="599"/>
                      </a:lnTo>
                      <a:cubicBezTo>
                        <a:pt x="134" y="599"/>
                        <a:pt x="0" y="465"/>
                        <a:pt x="0" y="299"/>
                      </a:cubicBezTo>
                      <a:cubicBezTo>
                        <a:pt x="0" y="133"/>
                        <a:pt x="134" y="0"/>
                        <a:pt x="300" y="0"/>
                      </a:cubicBezTo>
                      <a:lnTo>
                        <a:pt x="1120" y="0"/>
                      </a:lnTo>
                      <a:cubicBezTo>
                        <a:pt x="1285" y="0"/>
                        <a:pt x="1419" y="133"/>
                        <a:pt x="1419" y="299"/>
                      </a:cubicBezTo>
                      <a:cubicBezTo>
                        <a:pt x="1419" y="465"/>
                        <a:pt x="1285" y="599"/>
                        <a:pt x="1120" y="599"/>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dirty="0">
                    <a:latin typeface="+mn-lt"/>
                    <a:cs typeface="+mn-cs"/>
                  </a:endParaRPr>
                </a:p>
              </p:txBody>
            </p:sp>
            <p:sp>
              <p:nvSpPr>
                <p:cNvPr id="155" name="Freeform 184"/>
                <p:cNvSpPr>
                  <a:spLocks noChangeArrowheads="1"/>
                </p:cNvSpPr>
                <p:nvPr/>
              </p:nvSpPr>
              <p:spPr bwMode="auto">
                <a:xfrm>
                  <a:off x="9789404" y="1193441"/>
                  <a:ext cx="761176" cy="519822"/>
                </a:xfrm>
                <a:custGeom>
                  <a:avLst/>
                  <a:gdLst>
                    <a:gd name="T0" fmla="*/ 628967 w 1747"/>
                    <a:gd name="T1" fmla="*/ 259759 h 1196"/>
                    <a:gd name="T2" fmla="*/ 507962 w 1747"/>
                    <a:gd name="T3" fmla="*/ 259759 h 1196"/>
                    <a:gd name="T4" fmla="*/ 507962 w 1747"/>
                    <a:gd name="T5" fmla="*/ 259759 h 1196"/>
                    <a:gd name="T6" fmla="*/ 617650 w 1747"/>
                    <a:gd name="T7" fmla="*/ 130532 h 1196"/>
                    <a:gd name="T8" fmla="*/ 617650 w 1747"/>
                    <a:gd name="T9" fmla="*/ 130532 h 1196"/>
                    <a:gd name="T10" fmla="*/ 487504 w 1747"/>
                    <a:gd name="T11" fmla="*/ 0 h 1196"/>
                    <a:gd name="T12" fmla="*/ 130581 w 1747"/>
                    <a:gd name="T13" fmla="*/ 0 h 1196"/>
                    <a:gd name="T14" fmla="*/ 130581 w 1747"/>
                    <a:gd name="T15" fmla="*/ 0 h 1196"/>
                    <a:gd name="T16" fmla="*/ 0 w 1747"/>
                    <a:gd name="T17" fmla="*/ 130532 h 1196"/>
                    <a:gd name="T18" fmla="*/ 0 w 1747"/>
                    <a:gd name="T19" fmla="*/ 130532 h 1196"/>
                    <a:gd name="T20" fmla="*/ 130581 w 1747"/>
                    <a:gd name="T21" fmla="*/ 261064 h 1196"/>
                    <a:gd name="T22" fmla="*/ 252457 w 1747"/>
                    <a:gd name="T23" fmla="*/ 261064 h 1196"/>
                    <a:gd name="T24" fmla="*/ 252457 w 1747"/>
                    <a:gd name="T25" fmla="*/ 261064 h 1196"/>
                    <a:gd name="T26" fmla="*/ 142334 w 1747"/>
                    <a:gd name="T27" fmla="*/ 389856 h 1196"/>
                    <a:gd name="T28" fmla="*/ 142334 w 1747"/>
                    <a:gd name="T29" fmla="*/ 389856 h 1196"/>
                    <a:gd name="T30" fmla="*/ 272480 w 1747"/>
                    <a:gd name="T31" fmla="*/ 519953 h 1196"/>
                    <a:gd name="T32" fmla="*/ 628967 w 1747"/>
                    <a:gd name="T33" fmla="*/ 519953 h 1196"/>
                    <a:gd name="T34" fmla="*/ 628967 w 1747"/>
                    <a:gd name="T35" fmla="*/ 519953 h 1196"/>
                    <a:gd name="T36" fmla="*/ 759984 w 1747"/>
                    <a:gd name="T37" fmla="*/ 389856 h 1196"/>
                    <a:gd name="T38" fmla="*/ 759984 w 1747"/>
                    <a:gd name="T39" fmla="*/ 389856 h 1196"/>
                    <a:gd name="T40" fmla="*/ 628967 w 1747"/>
                    <a:gd name="T41" fmla="*/ 259759 h 11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47" h="1196">
                      <a:moveTo>
                        <a:pt x="1445" y="597"/>
                      </a:moveTo>
                      <a:lnTo>
                        <a:pt x="1167" y="597"/>
                      </a:lnTo>
                      <a:cubicBezTo>
                        <a:pt x="1310" y="573"/>
                        <a:pt x="1419" y="450"/>
                        <a:pt x="1419" y="300"/>
                      </a:cubicBezTo>
                      <a:cubicBezTo>
                        <a:pt x="1419" y="134"/>
                        <a:pt x="1285" y="0"/>
                        <a:pt x="1120" y="0"/>
                      </a:cubicBezTo>
                      <a:lnTo>
                        <a:pt x="300" y="0"/>
                      </a:lnTo>
                      <a:cubicBezTo>
                        <a:pt x="134" y="0"/>
                        <a:pt x="0" y="134"/>
                        <a:pt x="0" y="300"/>
                      </a:cubicBezTo>
                      <a:cubicBezTo>
                        <a:pt x="0" y="466"/>
                        <a:pt x="134" y="600"/>
                        <a:pt x="300" y="600"/>
                      </a:cubicBezTo>
                      <a:lnTo>
                        <a:pt x="580" y="600"/>
                      </a:lnTo>
                      <a:cubicBezTo>
                        <a:pt x="436" y="623"/>
                        <a:pt x="327" y="746"/>
                        <a:pt x="327" y="896"/>
                      </a:cubicBezTo>
                      <a:cubicBezTo>
                        <a:pt x="327" y="1062"/>
                        <a:pt x="460" y="1195"/>
                        <a:pt x="626" y="1195"/>
                      </a:cubicBezTo>
                      <a:lnTo>
                        <a:pt x="1445" y="1195"/>
                      </a:lnTo>
                      <a:cubicBezTo>
                        <a:pt x="1611" y="1195"/>
                        <a:pt x="1746" y="1062"/>
                        <a:pt x="1746" y="896"/>
                      </a:cubicBezTo>
                      <a:cubicBezTo>
                        <a:pt x="1746" y="731"/>
                        <a:pt x="1611" y="597"/>
                        <a:pt x="1445" y="597"/>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grpSp>
        </p:grpSp>
      </p:grpSp>
      <p:sp>
        <p:nvSpPr>
          <p:cNvPr id="234" name="TextBox 233"/>
          <p:cNvSpPr txBox="1"/>
          <p:nvPr/>
        </p:nvSpPr>
        <p:spPr>
          <a:xfrm>
            <a:off x="1299659" y="1357552"/>
            <a:ext cx="7142384" cy="1887696"/>
          </a:xfrm>
          <a:prstGeom prst="rect">
            <a:avLst/>
          </a:prstGeom>
          <a:noFill/>
        </p:spPr>
        <p:txBody>
          <a:bodyPr wrap="square" anchor="b">
            <a:spAutoFit/>
          </a:bodyPr>
          <a:lstStyle/>
          <a:p>
            <a:pPr algn="ctr">
              <a:lnSpc>
                <a:spcPts val="7000"/>
              </a:lnSpc>
            </a:pPr>
            <a:r>
              <a:rPr lang="el-GR" sz="6600" b="1" dirty="0">
                <a:solidFill>
                  <a:schemeClr val="tx2"/>
                </a:solidFill>
                <a:latin typeface="Noto Sans SemiBold"/>
                <a:ea typeface="Noto Sans SemiBold"/>
                <a:cs typeface="Noto Sans SemiBold"/>
              </a:rPr>
              <a:t>Λασκαρίνα Μπουμπουλίνα</a:t>
            </a:r>
            <a:endParaRPr lang="en-US" sz="6600" b="1" dirty="0">
              <a:solidFill>
                <a:schemeClr val="tx2"/>
              </a:solidFill>
              <a:latin typeface="Noto Sans SemiBold"/>
              <a:ea typeface="Noto Sans SemiBold"/>
              <a:cs typeface="Noto Sans SemiBold"/>
            </a:endParaRPr>
          </a:p>
        </p:txBody>
      </p:sp>
    </p:spTree>
    <p:extLst>
      <p:ext uri="{BB962C8B-B14F-4D97-AF65-F5344CB8AC3E}">
        <p14:creationId xmlns:p14="http://schemas.microsoft.com/office/powerpoint/2010/main" val="349648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3" name="Picture 7" descr="300px-Bouboulina">
            <a:hlinkClick r:id="rId2"/>
          </p:cNvPr>
          <p:cNvPicPr>
            <a:picLocks noChangeAspect="1" noChangeArrowheads="1"/>
          </p:cNvPicPr>
          <p:nvPr/>
        </p:nvPicPr>
        <p:blipFill>
          <a:blip r:embed="rId3"/>
          <a:srcRect/>
          <a:stretch>
            <a:fillRect/>
          </a:stretch>
        </p:blipFill>
        <p:spPr bwMode="auto">
          <a:xfrm>
            <a:off x="756047" y="322263"/>
            <a:ext cx="3686175" cy="6096000"/>
          </a:xfrm>
          <a:prstGeom prst="rect">
            <a:avLst/>
          </a:prstGeom>
          <a:noFill/>
        </p:spPr>
      </p:pic>
      <p:sp>
        <p:nvSpPr>
          <p:cNvPr id="2" name="Rectangle 1"/>
          <p:cNvSpPr/>
          <p:nvPr/>
        </p:nvSpPr>
        <p:spPr>
          <a:xfrm>
            <a:off x="4572000" y="322263"/>
            <a:ext cx="4320480" cy="5262979"/>
          </a:xfrm>
          <a:prstGeom prst="rect">
            <a:avLst/>
          </a:prstGeom>
        </p:spPr>
        <p:txBody>
          <a:bodyPr wrap="square">
            <a:spAutoFit/>
          </a:bodyPr>
          <a:lstStyle/>
          <a:p>
            <a:pPr lvl="0"/>
            <a:r>
              <a:rPr lang="el-GR" sz="2000" b="1" dirty="0">
                <a:solidFill>
                  <a:srgbClr val="7030A0"/>
                </a:solidFill>
              </a:rPr>
              <a:t>Η Λασκαρίνα Μπουμπουλίνα είχε καταγωγή από την 'Υδρα και γεννήθηκε μέσα στις φυλακές της Κωνσταντινούπολης στις 11 Μαΐου 1771. Παντρεύτηκε δυο φορές, στην ηλικία των 17 με τον Σπετσιώτη Δημήτριο Γιάννουζα και στην ηλικία των 30 ετών με τον Σπετσιώτη πλοιοκτήτη και πλοίαρχο Δημήτριο Μπούμπουλη, και οι δυο σκοτώθηκαν από Αλγερινούς πειρατές. Της άφησαν, ωστόσο, μια τεράστια περιουσία, την οποία ξόδεψε για να αγοράσει καράβια και εξοπλισμό για την Ελληνική Επανάσταση.</a:t>
            </a:r>
          </a:p>
          <a:p>
            <a:endParaRPr lang="el-GR" dirty="0"/>
          </a:p>
          <a:p>
            <a:endParaRPr lang="el-GR" dirty="0"/>
          </a:p>
        </p:txBody>
      </p:sp>
    </p:spTree>
    <p:extLst>
      <p:ext uri="{BB962C8B-B14F-4D97-AF65-F5344CB8AC3E}">
        <p14:creationId xmlns:p14="http://schemas.microsoft.com/office/powerpoint/2010/main" val="233569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63"/>
          <p:cNvGrpSpPr>
            <a:grpSpLocks noChangeAspect="1"/>
          </p:cNvGrpSpPr>
          <p:nvPr/>
        </p:nvGrpSpPr>
        <p:grpSpPr bwMode="auto">
          <a:xfrm>
            <a:off x="-641747" y="-552450"/>
            <a:ext cx="10448926" cy="8053388"/>
            <a:chOff x="-597370" y="-393904"/>
            <a:chExt cx="13398972" cy="7745642"/>
          </a:xfrm>
        </p:grpSpPr>
        <p:grpSp>
          <p:nvGrpSpPr>
            <p:cNvPr id="65539" name="Group 64"/>
            <p:cNvGrpSpPr>
              <a:grpSpLocks noChangeAspect="1"/>
            </p:cNvGrpSpPr>
            <p:nvPr/>
          </p:nvGrpSpPr>
          <p:grpSpPr bwMode="auto">
            <a:xfrm rot="10800000">
              <a:off x="-597370" y="-328896"/>
              <a:ext cx="3312000" cy="7355226"/>
              <a:chOff x="-528478" y="549275"/>
              <a:chExt cx="2916078" cy="6475971"/>
            </a:xfrm>
          </p:grpSpPr>
          <p:grpSp>
            <p:nvGrpSpPr>
              <p:cNvPr id="65540" name="Group 7"/>
              <p:cNvGrpSpPr>
                <a:grpSpLocks/>
              </p:cNvGrpSpPr>
              <p:nvPr/>
            </p:nvGrpSpPr>
            <p:grpSpPr bwMode="auto">
              <a:xfrm>
                <a:off x="-288577" y="549275"/>
                <a:ext cx="2676177" cy="2049196"/>
                <a:chOff x="4879357" y="-511351"/>
                <a:chExt cx="2676829" cy="2048905"/>
              </a:xfrm>
            </p:grpSpPr>
            <p:sp>
              <p:nvSpPr>
                <p:cNvPr id="65541" name="Freeform 25"/>
                <p:cNvSpPr>
                  <a:spLocks noChangeArrowheads="1"/>
                </p:cNvSpPr>
                <p:nvPr/>
              </p:nvSpPr>
              <p:spPr bwMode="auto">
                <a:xfrm>
                  <a:off x="5251886" y="-511351"/>
                  <a:ext cx="1847281" cy="1962496"/>
                </a:xfrm>
                <a:custGeom>
                  <a:avLst/>
                  <a:gdLst>
                    <a:gd name="T0" fmla="*/ 504907934 w 4244"/>
                    <a:gd name="T1" fmla="*/ 259110878 h 4506"/>
                    <a:gd name="T2" fmla="*/ 456596161 w 4244"/>
                    <a:gd name="T3" fmla="*/ 210740937 h 4506"/>
                    <a:gd name="T4" fmla="*/ 456596161 w 4244"/>
                    <a:gd name="T5" fmla="*/ 210740937 h 4506"/>
                    <a:gd name="T6" fmla="*/ 561745750 w 4244"/>
                    <a:gd name="T7" fmla="*/ 162181594 h 4506"/>
                    <a:gd name="T8" fmla="*/ 643023465 w 4244"/>
                    <a:gd name="T9" fmla="*/ 80995852 h 4506"/>
                    <a:gd name="T10" fmla="*/ 561745750 w 4244"/>
                    <a:gd name="T11" fmla="*/ 0 h 4506"/>
                    <a:gd name="T12" fmla="*/ 182449003 w 4244"/>
                    <a:gd name="T13" fmla="*/ 0 h 4506"/>
                    <a:gd name="T14" fmla="*/ 101549944 w 4244"/>
                    <a:gd name="T15" fmla="*/ 80995852 h 4506"/>
                    <a:gd name="T16" fmla="*/ 278883697 w 4244"/>
                    <a:gd name="T17" fmla="*/ 162181594 h 4506"/>
                    <a:gd name="T18" fmla="*/ 327195470 w 4244"/>
                    <a:gd name="T19" fmla="*/ 210740937 h 4506"/>
                    <a:gd name="T20" fmla="*/ 327195470 w 4244"/>
                    <a:gd name="T21" fmla="*/ 210740937 h 4506"/>
                    <a:gd name="T22" fmla="*/ 145883389 w 4244"/>
                    <a:gd name="T23" fmla="*/ 259110878 h 4506"/>
                    <a:gd name="T24" fmla="*/ 79951479 w 4244"/>
                    <a:gd name="T25" fmla="*/ 324931990 h 4506"/>
                    <a:gd name="T26" fmla="*/ 145883389 w 4244"/>
                    <a:gd name="T27" fmla="*/ 390942557 h 4506"/>
                    <a:gd name="T28" fmla="*/ 188132741 w 4244"/>
                    <a:gd name="T29" fmla="*/ 390942557 h 4506"/>
                    <a:gd name="T30" fmla="*/ 236445004 w 4244"/>
                    <a:gd name="T31" fmla="*/ 439312444 h 4506"/>
                    <a:gd name="T32" fmla="*/ 65742134 w 4244"/>
                    <a:gd name="T33" fmla="*/ 487682440 h 4506"/>
                    <a:gd name="T34" fmla="*/ 0 w 4244"/>
                    <a:gd name="T35" fmla="*/ 553503552 h 4506"/>
                    <a:gd name="T36" fmla="*/ 65742134 w 4244"/>
                    <a:gd name="T37" fmla="*/ 619704010 h 4506"/>
                    <a:gd name="T38" fmla="*/ 299534583 w 4244"/>
                    <a:gd name="T39" fmla="*/ 619704010 h 4506"/>
                    <a:gd name="T40" fmla="*/ 350688660 w 4244"/>
                    <a:gd name="T41" fmla="*/ 671108665 h 4506"/>
                    <a:gd name="T42" fmla="*/ 293282384 w 4244"/>
                    <a:gd name="T43" fmla="*/ 722323865 h 4506"/>
                    <a:gd name="T44" fmla="*/ 227350881 w 4244"/>
                    <a:gd name="T45" fmla="*/ 788334868 h 4506"/>
                    <a:gd name="T46" fmla="*/ 293282384 w 4244"/>
                    <a:gd name="T47" fmla="*/ 854534890 h 4506"/>
                    <a:gd name="T48" fmla="*/ 657991048 w 4244"/>
                    <a:gd name="T49" fmla="*/ 854534890 h 4506"/>
                    <a:gd name="T50" fmla="*/ 723922496 w 4244"/>
                    <a:gd name="T51" fmla="*/ 788334868 h 4506"/>
                    <a:gd name="T52" fmla="*/ 617446643 w 4244"/>
                    <a:gd name="T53" fmla="*/ 722323865 h 4506"/>
                    <a:gd name="T54" fmla="*/ 566103224 w 4244"/>
                    <a:gd name="T55" fmla="*/ 671108665 h 4506"/>
                    <a:gd name="T56" fmla="*/ 617446643 w 4244"/>
                    <a:gd name="T57" fmla="*/ 619704010 h 4506"/>
                    <a:gd name="T58" fmla="*/ 657991048 w 4244"/>
                    <a:gd name="T59" fmla="*/ 619704010 h 4506"/>
                    <a:gd name="T60" fmla="*/ 723922496 w 4244"/>
                    <a:gd name="T61" fmla="*/ 553503552 h 4506"/>
                    <a:gd name="T62" fmla="*/ 664811272 w 4244"/>
                    <a:gd name="T63" fmla="*/ 487682440 h 4506"/>
                    <a:gd name="T64" fmla="*/ 616499499 w 4244"/>
                    <a:gd name="T65" fmla="*/ 439312444 h 4506"/>
                    <a:gd name="T66" fmla="*/ 664811272 w 4244"/>
                    <a:gd name="T67" fmla="*/ 390942557 h 4506"/>
                    <a:gd name="T68" fmla="*/ 737942499 w 4244"/>
                    <a:gd name="T69" fmla="*/ 390942557 h 4506"/>
                    <a:gd name="T70" fmla="*/ 803874382 w 4244"/>
                    <a:gd name="T71" fmla="*/ 324931990 h 45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44"/>
                    <a:gd name="T109" fmla="*/ 0 h 4506"/>
                    <a:gd name="T110" fmla="*/ 4244 w 4244"/>
                    <a:gd name="T111" fmla="*/ 4506 h 45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44" h="4506">
                      <a:moveTo>
                        <a:pt x="3895" y="1366"/>
                      </a:moveTo>
                      <a:lnTo>
                        <a:pt x="2665" y="1366"/>
                      </a:lnTo>
                      <a:cubicBezTo>
                        <a:pt x="2524" y="1366"/>
                        <a:pt x="2410" y="1251"/>
                        <a:pt x="2410" y="1111"/>
                      </a:cubicBezTo>
                      <a:cubicBezTo>
                        <a:pt x="2410" y="970"/>
                        <a:pt x="2524" y="855"/>
                        <a:pt x="2665" y="855"/>
                      </a:cubicBezTo>
                      <a:lnTo>
                        <a:pt x="2965" y="855"/>
                      </a:lnTo>
                      <a:cubicBezTo>
                        <a:pt x="3202" y="855"/>
                        <a:pt x="3394" y="664"/>
                        <a:pt x="3394" y="427"/>
                      </a:cubicBezTo>
                      <a:cubicBezTo>
                        <a:pt x="3394" y="192"/>
                        <a:pt x="3202" y="0"/>
                        <a:pt x="2965" y="0"/>
                      </a:cubicBezTo>
                      <a:lnTo>
                        <a:pt x="963" y="0"/>
                      </a:lnTo>
                      <a:cubicBezTo>
                        <a:pt x="727" y="0"/>
                        <a:pt x="536" y="192"/>
                        <a:pt x="536" y="427"/>
                      </a:cubicBezTo>
                      <a:cubicBezTo>
                        <a:pt x="536" y="664"/>
                        <a:pt x="727" y="855"/>
                        <a:pt x="963" y="855"/>
                      </a:cubicBezTo>
                      <a:lnTo>
                        <a:pt x="1472" y="855"/>
                      </a:lnTo>
                      <a:cubicBezTo>
                        <a:pt x="1613" y="855"/>
                        <a:pt x="1727" y="970"/>
                        <a:pt x="1727" y="1111"/>
                      </a:cubicBezTo>
                      <a:cubicBezTo>
                        <a:pt x="1727" y="1251"/>
                        <a:pt x="1613" y="1366"/>
                        <a:pt x="1472" y="1366"/>
                      </a:cubicBezTo>
                      <a:lnTo>
                        <a:pt x="770" y="1366"/>
                      </a:lnTo>
                      <a:cubicBezTo>
                        <a:pt x="578" y="1366"/>
                        <a:pt x="422" y="1521"/>
                        <a:pt x="422" y="1713"/>
                      </a:cubicBezTo>
                      <a:cubicBezTo>
                        <a:pt x="422" y="1906"/>
                        <a:pt x="578" y="2061"/>
                        <a:pt x="770" y="2061"/>
                      </a:cubicBezTo>
                      <a:lnTo>
                        <a:pt x="993" y="2061"/>
                      </a:lnTo>
                      <a:cubicBezTo>
                        <a:pt x="1134" y="2061"/>
                        <a:pt x="1248" y="2175"/>
                        <a:pt x="1248" y="2316"/>
                      </a:cubicBezTo>
                      <a:cubicBezTo>
                        <a:pt x="1248" y="2456"/>
                        <a:pt x="1134" y="2571"/>
                        <a:pt x="993" y="2571"/>
                      </a:cubicBezTo>
                      <a:lnTo>
                        <a:pt x="347" y="2571"/>
                      </a:lnTo>
                      <a:cubicBezTo>
                        <a:pt x="155" y="2571"/>
                        <a:pt x="0" y="2726"/>
                        <a:pt x="0" y="2918"/>
                      </a:cubicBezTo>
                      <a:cubicBezTo>
                        <a:pt x="0" y="3110"/>
                        <a:pt x="155" y="3267"/>
                        <a:pt x="347" y="3267"/>
                      </a:cubicBezTo>
                      <a:lnTo>
                        <a:pt x="1581" y="3267"/>
                      </a:lnTo>
                      <a:cubicBezTo>
                        <a:pt x="1729" y="3267"/>
                        <a:pt x="1851" y="3388"/>
                        <a:pt x="1851" y="3538"/>
                      </a:cubicBezTo>
                      <a:cubicBezTo>
                        <a:pt x="1851" y="3687"/>
                        <a:pt x="1729" y="3808"/>
                        <a:pt x="1581" y="3808"/>
                      </a:cubicBezTo>
                      <a:lnTo>
                        <a:pt x="1548" y="3808"/>
                      </a:lnTo>
                      <a:cubicBezTo>
                        <a:pt x="1356" y="3808"/>
                        <a:pt x="1200" y="3963"/>
                        <a:pt x="1200" y="4156"/>
                      </a:cubicBezTo>
                      <a:cubicBezTo>
                        <a:pt x="1200" y="4348"/>
                        <a:pt x="1356" y="4505"/>
                        <a:pt x="1548" y="4505"/>
                      </a:cubicBezTo>
                      <a:lnTo>
                        <a:pt x="3473" y="4505"/>
                      </a:lnTo>
                      <a:cubicBezTo>
                        <a:pt x="3665" y="4505"/>
                        <a:pt x="3821" y="4348"/>
                        <a:pt x="3821" y="4156"/>
                      </a:cubicBezTo>
                      <a:cubicBezTo>
                        <a:pt x="3821" y="3963"/>
                        <a:pt x="3665" y="3808"/>
                        <a:pt x="3473" y="3808"/>
                      </a:cubicBezTo>
                      <a:lnTo>
                        <a:pt x="3259" y="3808"/>
                      </a:lnTo>
                      <a:cubicBezTo>
                        <a:pt x="3110" y="3808"/>
                        <a:pt x="2988" y="3687"/>
                        <a:pt x="2988" y="3538"/>
                      </a:cubicBezTo>
                      <a:cubicBezTo>
                        <a:pt x="2988" y="3388"/>
                        <a:pt x="3110" y="3267"/>
                        <a:pt x="3259" y="3267"/>
                      </a:cubicBezTo>
                      <a:lnTo>
                        <a:pt x="3473" y="3267"/>
                      </a:lnTo>
                      <a:cubicBezTo>
                        <a:pt x="3665" y="3267"/>
                        <a:pt x="3821" y="3110"/>
                        <a:pt x="3821" y="2918"/>
                      </a:cubicBezTo>
                      <a:cubicBezTo>
                        <a:pt x="3821" y="2726"/>
                        <a:pt x="3665" y="2571"/>
                        <a:pt x="3473" y="2571"/>
                      </a:cubicBezTo>
                      <a:lnTo>
                        <a:pt x="3509" y="2571"/>
                      </a:lnTo>
                      <a:cubicBezTo>
                        <a:pt x="3369" y="2571"/>
                        <a:pt x="3254" y="2456"/>
                        <a:pt x="3254" y="2316"/>
                      </a:cubicBezTo>
                      <a:cubicBezTo>
                        <a:pt x="3254" y="2175"/>
                        <a:pt x="3369" y="2061"/>
                        <a:pt x="3509" y="2061"/>
                      </a:cubicBezTo>
                      <a:lnTo>
                        <a:pt x="3895" y="2061"/>
                      </a:lnTo>
                      <a:cubicBezTo>
                        <a:pt x="4088" y="2061"/>
                        <a:pt x="4243" y="1906"/>
                        <a:pt x="4243" y="1713"/>
                      </a:cubicBezTo>
                      <a:cubicBezTo>
                        <a:pt x="4243" y="1521"/>
                        <a:pt x="4088" y="1366"/>
                        <a:pt x="3895" y="1366"/>
                      </a:cubicBezTo>
                    </a:path>
                  </a:pathLst>
                </a:custGeom>
                <a:solidFill>
                  <a:srgbClr val="8C449A"/>
                </a:solidFill>
                <a:ln w="9525">
                  <a:noFill/>
                  <a:round/>
                  <a:headEnd/>
                  <a:tailEnd/>
                </a:ln>
              </p:spPr>
              <p:txBody>
                <a:bodyPr wrap="none" anchor="ctr"/>
                <a:lstStyle/>
                <a:p>
                  <a:endParaRPr lang="en-US"/>
                </a:p>
              </p:txBody>
            </p:sp>
            <p:sp>
              <p:nvSpPr>
                <p:cNvPr id="65542" name="Freeform 26"/>
                <p:cNvSpPr>
                  <a:spLocks noChangeArrowheads="1"/>
                </p:cNvSpPr>
                <p:nvPr/>
              </p:nvSpPr>
              <p:spPr bwMode="auto">
                <a:xfrm>
                  <a:off x="7064601" y="1147745"/>
                  <a:ext cx="437817" cy="303400"/>
                </a:xfrm>
                <a:custGeom>
                  <a:avLst/>
                  <a:gdLst>
                    <a:gd name="T0" fmla="*/ 124191360 w 1007"/>
                    <a:gd name="T1" fmla="*/ 0 h 698"/>
                    <a:gd name="T2" fmla="*/ 65592563 w 1007"/>
                    <a:gd name="T3" fmla="*/ 0 h 698"/>
                    <a:gd name="T4" fmla="*/ 65592563 w 1007"/>
                    <a:gd name="T5" fmla="*/ 0 h 698"/>
                    <a:gd name="T6" fmla="*/ 0 w 1007"/>
                    <a:gd name="T7" fmla="*/ 65750435 h 698"/>
                    <a:gd name="T8" fmla="*/ 0 w 1007"/>
                    <a:gd name="T9" fmla="*/ 65750435 h 698"/>
                    <a:gd name="T10" fmla="*/ 65592563 w 1007"/>
                    <a:gd name="T11" fmla="*/ 131689952 h 698"/>
                    <a:gd name="T12" fmla="*/ 124191360 w 1007"/>
                    <a:gd name="T13" fmla="*/ 131689952 h 698"/>
                    <a:gd name="T14" fmla="*/ 124191360 w 1007"/>
                    <a:gd name="T15" fmla="*/ 131689952 h 698"/>
                    <a:gd name="T16" fmla="*/ 190162148 w 1007"/>
                    <a:gd name="T17" fmla="*/ 65750435 h 698"/>
                    <a:gd name="T18" fmla="*/ 190162148 w 1007"/>
                    <a:gd name="T19" fmla="*/ 65750435 h 698"/>
                    <a:gd name="T20" fmla="*/ 124191360 w 1007"/>
                    <a:gd name="T21" fmla="*/ 0 h 6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7"/>
                    <a:gd name="T34" fmla="*/ 0 h 698"/>
                    <a:gd name="T35" fmla="*/ 1007 w 1007"/>
                    <a:gd name="T36" fmla="*/ 698 h 6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7" h="698">
                      <a:moveTo>
                        <a:pt x="657" y="0"/>
                      </a:moveTo>
                      <a:lnTo>
                        <a:pt x="347" y="0"/>
                      </a:lnTo>
                      <a:cubicBezTo>
                        <a:pt x="156" y="0"/>
                        <a:pt x="0" y="155"/>
                        <a:pt x="0" y="348"/>
                      </a:cubicBezTo>
                      <a:cubicBezTo>
                        <a:pt x="0" y="540"/>
                        <a:pt x="156" y="697"/>
                        <a:pt x="347" y="697"/>
                      </a:cubicBezTo>
                      <a:lnTo>
                        <a:pt x="657" y="697"/>
                      </a:lnTo>
                      <a:cubicBezTo>
                        <a:pt x="849" y="697"/>
                        <a:pt x="1006" y="540"/>
                        <a:pt x="1006" y="348"/>
                      </a:cubicBezTo>
                      <a:cubicBezTo>
                        <a:pt x="1006" y="155"/>
                        <a:pt x="849" y="0"/>
                        <a:pt x="657" y="0"/>
                      </a:cubicBezTo>
                    </a:path>
                  </a:pathLst>
                </a:custGeom>
                <a:solidFill>
                  <a:srgbClr val="8C449A"/>
                </a:solidFill>
                <a:ln w="9525">
                  <a:noFill/>
                  <a:round/>
                  <a:headEnd/>
                  <a:tailEnd/>
                </a:ln>
              </p:spPr>
              <p:txBody>
                <a:bodyPr wrap="none" anchor="ctr"/>
                <a:lstStyle/>
                <a:p>
                  <a:endParaRPr lang="en-US"/>
                </a:p>
              </p:txBody>
            </p:sp>
            <p:sp>
              <p:nvSpPr>
                <p:cNvPr id="65543" name="Freeform 27"/>
                <p:cNvSpPr>
                  <a:spLocks noChangeArrowheads="1"/>
                </p:cNvSpPr>
                <p:nvPr/>
              </p:nvSpPr>
              <p:spPr bwMode="auto">
                <a:xfrm>
                  <a:off x="4879357" y="47441"/>
                  <a:ext cx="437817" cy="303400"/>
                </a:xfrm>
                <a:custGeom>
                  <a:avLst/>
                  <a:gdLst>
                    <a:gd name="T0" fmla="*/ 124438409 w 1006"/>
                    <a:gd name="T1" fmla="*/ 0 h 696"/>
                    <a:gd name="T2" fmla="*/ 65912795 w 1006"/>
                    <a:gd name="T3" fmla="*/ 0 h 696"/>
                    <a:gd name="T4" fmla="*/ 65912795 w 1006"/>
                    <a:gd name="T5" fmla="*/ 0 h 696"/>
                    <a:gd name="T6" fmla="*/ 0 w 1006"/>
                    <a:gd name="T7" fmla="*/ 65938937 h 696"/>
                    <a:gd name="T8" fmla="*/ 0 w 1006"/>
                    <a:gd name="T9" fmla="*/ 65938937 h 696"/>
                    <a:gd name="T10" fmla="*/ 65912795 w 1006"/>
                    <a:gd name="T11" fmla="*/ 132067936 h 696"/>
                    <a:gd name="T12" fmla="*/ 124438409 w 1006"/>
                    <a:gd name="T13" fmla="*/ 132067936 h 696"/>
                    <a:gd name="T14" fmla="*/ 124438409 w 1006"/>
                    <a:gd name="T15" fmla="*/ 132067936 h 696"/>
                    <a:gd name="T16" fmla="*/ 190351176 w 1006"/>
                    <a:gd name="T17" fmla="*/ 65938937 h 696"/>
                    <a:gd name="T18" fmla="*/ 190351176 w 1006"/>
                    <a:gd name="T19" fmla="*/ 65938937 h 696"/>
                    <a:gd name="T20" fmla="*/ 124438409 w 1006"/>
                    <a:gd name="T21" fmla="*/ 0 h 6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6"/>
                    <a:gd name="T34" fmla="*/ 0 h 696"/>
                    <a:gd name="T35" fmla="*/ 1006 w 1006"/>
                    <a:gd name="T36" fmla="*/ 696 h 6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6" h="696">
                      <a:moveTo>
                        <a:pt x="657" y="0"/>
                      </a:moveTo>
                      <a:lnTo>
                        <a:pt x="348" y="0"/>
                      </a:lnTo>
                      <a:cubicBezTo>
                        <a:pt x="155" y="0"/>
                        <a:pt x="0" y="155"/>
                        <a:pt x="0" y="347"/>
                      </a:cubicBezTo>
                      <a:cubicBezTo>
                        <a:pt x="0" y="540"/>
                        <a:pt x="155" y="695"/>
                        <a:pt x="348" y="695"/>
                      </a:cubicBezTo>
                      <a:lnTo>
                        <a:pt x="657" y="695"/>
                      </a:lnTo>
                      <a:cubicBezTo>
                        <a:pt x="849" y="695"/>
                        <a:pt x="1005" y="540"/>
                        <a:pt x="1005" y="347"/>
                      </a:cubicBezTo>
                      <a:cubicBezTo>
                        <a:pt x="1005" y="155"/>
                        <a:pt x="849" y="0"/>
                        <a:pt x="657" y="0"/>
                      </a:cubicBezTo>
                    </a:path>
                  </a:pathLst>
                </a:custGeom>
                <a:solidFill>
                  <a:srgbClr val="8C449A"/>
                </a:solidFill>
                <a:ln w="9525">
                  <a:noFill/>
                  <a:round/>
                  <a:headEnd/>
                  <a:tailEnd/>
                </a:ln>
              </p:spPr>
              <p:txBody>
                <a:bodyPr wrap="none" anchor="ctr"/>
                <a:lstStyle/>
                <a:p>
                  <a:endParaRPr lang="en-US"/>
                </a:p>
              </p:txBody>
            </p:sp>
            <p:sp>
              <p:nvSpPr>
                <p:cNvPr id="195" name="Freeform 28"/>
                <p:cNvSpPr>
                  <a:spLocks noChangeArrowheads="1"/>
                </p:cNvSpPr>
                <p:nvPr/>
              </p:nvSpPr>
              <p:spPr bwMode="auto">
                <a:xfrm>
                  <a:off x="5373918" y="410550"/>
                  <a:ext cx="75297" cy="73926"/>
                </a:xfrm>
                <a:custGeom>
                  <a:avLst/>
                  <a:gdLst>
                    <a:gd name="T0" fmla="*/ 74460 w 174"/>
                    <a:gd name="T1" fmla="*/ 37445 h 174"/>
                    <a:gd name="T2" fmla="*/ 74460 w 174"/>
                    <a:gd name="T3" fmla="*/ 37445 h 174"/>
                    <a:gd name="T4" fmla="*/ 37015 w 174"/>
                    <a:gd name="T5" fmla="*/ 74459 h 174"/>
                    <a:gd name="T6" fmla="*/ 37015 w 174"/>
                    <a:gd name="T7" fmla="*/ 74459 h 174"/>
                    <a:gd name="T8" fmla="*/ 0 w 174"/>
                    <a:gd name="T9" fmla="*/ 37445 h 174"/>
                    <a:gd name="T10" fmla="*/ 0 w 174"/>
                    <a:gd name="T11" fmla="*/ 37445 h 174"/>
                    <a:gd name="T12" fmla="*/ 37015 w 174"/>
                    <a:gd name="T13" fmla="*/ 0 h 174"/>
                    <a:gd name="T14" fmla="*/ 37015 w 174"/>
                    <a:gd name="T15" fmla="*/ 0 h 174"/>
                    <a:gd name="T16" fmla="*/ 74460 w 174"/>
                    <a:gd name="T17" fmla="*/ 37445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4">
                      <a:moveTo>
                        <a:pt x="173" y="87"/>
                      </a:moveTo>
                      <a:lnTo>
                        <a:pt x="173" y="87"/>
                      </a:lnTo>
                      <a:cubicBezTo>
                        <a:pt x="173" y="135"/>
                        <a:pt x="134" y="173"/>
                        <a:pt x="86" y="173"/>
                      </a:cubicBezTo>
                      <a:cubicBezTo>
                        <a:pt x="39" y="173"/>
                        <a:pt x="0" y="135"/>
                        <a:pt x="0" y="87"/>
                      </a:cubicBezTo>
                      <a:cubicBezTo>
                        <a:pt x="0" y="39"/>
                        <a:pt x="39" y="0"/>
                        <a:pt x="86" y="0"/>
                      </a:cubicBezTo>
                      <a:cubicBezTo>
                        <a:pt x="134" y="0"/>
                        <a:pt x="173" y="39"/>
                        <a:pt x="173" y="87"/>
                      </a:cubicBezTo>
                    </a:path>
                  </a:pathLst>
                </a:custGeom>
                <a:solidFill>
                  <a:schemeClr val="accent2">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96" name="Freeform 29"/>
                <p:cNvSpPr>
                  <a:spLocks noChangeArrowheads="1"/>
                </p:cNvSpPr>
                <p:nvPr/>
              </p:nvSpPr>
              <p:spPr bwMode="auto">
                <a:xfrm>
                  <a:off x="6214286" y="159199"/>
                  <a:ext cx="75297" cy="75271"/>
                </a:xfrm>
                <a:custGeom>
                  <a:avLst/>
                  <a:gdLst>
                    <a:gd name="T0" fmla="*/ 74459 w 174"/>
                    <a:gd name="T1" fmla="*/ 37014 h 174"/>
                    <a:gd name="T2" fmla="*/ 74459 w 174"/>
                    <a:gd name="T3" fmla="*/ 37014 h 174"/>
                    <a:gd name="T4" fmla="*/ 37445 w 174"/>
                    <a:gd name="T5" fmla="*/ 74459 h 174"/>
                    <a:gd name="T6" fmla="*/ 37445 w 174"/>
                    <a:gd name="T7" fmla="*/ 74459 h 174"/>
                    <a:gd name="T8" fmla="*/ 0 w 174"/>
                    <a:gd name="T9" fmla="*/ 37014 h 174"/>
                    <a:gd name="T10" fmla="*/ 0 w 174"/>
                    <a:gd name="T11" fmla="*/ 37014 h 174"/>
                    <a:gd name="T12" fmla="*/ 37445 w 174"/>
                    <a:gd name="T13" fmla="*/ 0 h 174"/>
                    <a:gd name="T14" fmla="*/ 37445 w 174"/>
                    <a:gd name="T15" fmla="*/ 0 h 174"/>
                    <a:gd name="T16" fmla="*/ 74459 w 174"/>
                    <a:gd name="T17" fmla="*/ 37014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4">
                      <a:moveTo>
                        <a:pt x="173" y="86"/>
                      </a:moveTo>
                      <a:lnTo>
                        <a:pt x="173" y="86"/>
                      </a:lnTo>
                      <a:cubicBezTo>
                        <a:pt x="173" y="134"/>
                        <a:pt x="135" y="173"/>
                        <a:pt x="87" y="173"/>
                      </a:cubicBezTo>
                      <a:cubicBezTo>
                        <a:pt x="39" y="173"/>
                        <a:pt x="0" y="134"/>
                        <a:pt x="0" y="86"/>
                      </a:cubicBezTo>
                      <a:cubicBezTo>
                        <a:pt x="0" y="38"/>
                        <a:pt x="39" y="0"/>
                        <a:pt x="87" y="0"/>
                      </a:cubicBezTo>
                      <a:cubicBezTo>
                        <a:pt x="135" y="0"/>
                        <a:pt x="173" y="38"/>
                        <a:pt x="173" y="86"/>
                      </a:cubicBezTo>
                    </a:path>
                  </a:pathLst>
                </a:custGeom>
                <a:solidFill>
                  <a:schemeClr val="accent2">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97" name="Freeform 30"/>
                <p:cNvSpPr>
                  <a:spLocks noChangeArrowheads="1"/>
                </p:cNvSpPr>
                <p:nvPr/>
              </p:nvSpPr>
              <p:spPr bwMode="auto">
                <a:xfrm>
                  <a:off x="5774606" y="769431"/>
                  <a:ext cx="73952" cy="75271"/>
                </a:xfrm>
                <a:custGeom>
                  <a:avLst/>
                  <a:gdLst>
                    <a:gd name="T0" fmla="*/ 74456 w 173"/>
                    <a:gd name="T1" fmla="*/ 37014 h 174"/>
                    <a:gd name="T2" fmla="*/ 74456 w 173"/>
                    <a:gd name="T3" fmla="*/ 37014 h 174"/>
                    <a:gd name="T4" fmla="*/ 37661 w 173"/>
                    <a:gd name="T5" fmla="*/ 74459 h 174"/>
                    <a:gd name="T6" fmla="*/ 37661 w 173"/>
                    <a:gd name="T7" fmla="*/ 74459 h 174"/>
                    <a:gd name="T8" fmla="*/ 0 w 173"/>
                    <a:gd name="T9" fmla="*/ 37014 h 174"/>
                    <a:gd name="T10" fmla="*/ 0 w 173"/>
                    <a:gd name="T11" fmla="*/ 37014 h 174"/>
                    <a:gd name="T12" fmla="*/ 37661 w 173"/>
                    <a:gd name="T13" fmla="*/ 0 h 174"/>
                    <a:gd name="T14" fmla="*/ 37661 w 173"/>
                    <a:gd name="T15" fmla="*/ 0 h 174"/>
                    <a:gd name="T16" fmla="*/ 74456 w 173"/>
                    <a:gd name="T17" fmla="*/ 37014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4">
                      <a:moveTo>
                        <a:pt x="172" y="86"/>
                      </a:moveTo>
                      <a:lnTo>
                        <a:pt x="172" y="86"/>
                      </a:lnTo>
                      <a:cubicBezTo>
                        <a:pt x="172" y="135"/>
                        <a:pt x="134" y="173"/>
                        <a:pt x="87" y="173"/>
                      </a:cubicBezTo>
                      <a:cubicBezTo>
                        <a:pt x="39" y="173"/>
                        <a:pt x="0" y="135"/>
                        <a:pt x="0" y="86"/>
                      </a:cubicBezTo>
                      <a:cubicBezTo>
                        <a:pt x="0" y="39"/>
                        <a:pt x="39" y="0"/>
                        <a:pt x="87" y="0"/>
                      </a:cubicBezTo>
                      <a:cubicBezTo>
                        <a:pt x="134" y="0"/>
                        <a:pt x="172" y="39"/>
                        <a:pt x="172" y="86"/>
                      </a:cubicBezTo>
                    </a:path>
                  </a:pathLst>
                </a:custGeom>
                <a:solidFill>
                  <a:schemeClr val="accent2">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98" name="Freeform 31"/>
                <p:cNvSpPr>
                  <a:spLocks noChangeArrowheads="1"/>
                </p:cNvSpPr>
                <p:nvPr/>
              </p:nvSpPr>
              <p:spPr bwMode="auto">
                <a:xfrm>
                  <a:off x="5373918" y="1024815"/>
                  <a:ext cx="75297" cy="75271"/>
                </a:xfrm>
                <a:custGeom>
                  <a:avLst/>
                  <a:gdLst>
                    <a:gd name="T0" fmla="*/ 74460 w 174"/>
                    <a:gd name="T1" fmla="*/ 37445 h 174"/>
                    <a:gd name="T2" fmla="*/ 74460 w 174"/>
                    <a:gd name="T3" fmla="*/ 37445 h 174"/>
                    <a:gd name="T4" fmla="*/ 37015 w 174"/>
                    <a:gd name="T5" fmla="*/ 74460 h 174"/>
                    <a:gd name="T6" fmla="*/ 37015 w 174"/>
                    <a:gd name="T7" fmla="*/ 74460 h 174"/>
                    <a:gd name="T8" fmla="*/ 0 w 174"/>
                    <a:gd name="T9" fmla="*/ 37445 h 174"/>
                    <a:gd name="T10" fmla="*/ 0 w 174"/>
                    <a:gd name="T11" fmla="*/ 37445 h 174"/>
                    <a:gd name="T12" fmla="*/ 37015 w 174"/>
                    <a:gd name="T13" fmla="*/ 0 h 174"/>
                    <a:gd name="T14" fmla="*/ 37015 w 174"/>
                    <a:gd name="T15" fmla="*/ 0 h 174"/>
                    <a:gd name="T16" fmla="*/ 74460 w 174"/>
                    <a:gd name="T17" fmla="*/ 37445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4">
                      <a:moveTo>
                        <a:pt x="173" y="87"/>
                      </a:moveTo>
                      <a:lnTo>
                        <a:pt x="173" y="87"/>
                      </a:lnTo>
                      <a:cubicBezTo>
                        <a:pt x="173" y="135"/>
                        <a:pt x="134" y="173"/>
                        <a:pt x="86" y="173"/>
                      </a:cubicBezTo>
                      <a:cubicBezTo>
                        <a:pt x="39" y="173"/>
                        <a:pt x="0" y="135"/>
                        <a:pt x="0" y="87"/>
                      </a:cubicBezTo>
                      <a:cubicBezTo>
                        <a:pt x="0" y="39"/>
                        <a:pt x="39" y="0"/>
                        <a:pt x="86" y="0"/>
                      </a:cubicBezTo>
                      <a:cubicBezTo>
                        <a:pt x="134" y="0"/>
                        <a:pt x="173" y="39"/>
                        <a:pt x="173" y="87"/>
                      </a:cubicBezTo>
                    </a:path>
                  </a:pathLst>
                </a:custGeom>
                <a:solidFill>
                  <a:schemeClr val="accent2">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99" name="Freeform 32"/>
                <p:cNvSpPr>
                  <a:spLocks noChangeArrowheads="1"/>
                </p:cNvSpPr>
                <p:nvPr/>
              </p:nvSpPr>
              <p:spPr bwMode="auto">
                <a:xfrm>
                  <a:off x="6580014" y="1246596"/>
                  <a:ext cx="75297" cy="76615"/>
                </a:xfrm>
                <a:custGeom>
                  <a:avLst/>
                  <a:gdLst>
                    <a:gd name="T0" fmla="*/ 74456 w 173"/>
                    <a:gd name="T1" fmla="*/ 38186 h 175"/>
                    <a:gd name="T2" fmla="*/ 74456 w 173"/>
                    <a:gd name="T3" fmla="*/ 38186 h 175"/>
                    <a:gd name="T4" fmla="*/ 36795 w 173"/>
                    <a:gd name="T5" fmla="*/ 76371 h 175"/>
                    <a:gd name="T6" fmla="*/ 36795 w 173"/>
                    <a:gd name="T7" fmla="*/ 76371 h 175"/>
                    <a:gd name="T8" fmla="*/ 0 w 173"/>
                    <a:gd name="T9" fmla="*/ 38186 h 175"/>
                    <a:gd name="T10" fmla="*/ 0 w 173"/>
                    <a:gd name="T11" fmla="*/ 38186 h 175"/>
                    <a:gd name="T12" fmla="*/ 36795 w 173"/>
                    <a:gd name="T13" fmla="*/ 0 h 175"/>
                    <a:gd name="T14" fmla="*/ 36795 w 173"/>
                    <a:gd name="T15" fmla="*/ 0 h 175"/>
                    <a:gd name="T16" fmla="*/ 74456 w 173"/>
                    <a:gd name="T17" fmla="*/ 38186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5">
                      <a:moveTo>
                        <a:pt x="172" y="87"/>
                      </a:moveTo>
                      <a:lnTo>
                        <a:pt x="172" y="87"/>
                      </a:lnTo>
                      <a:cubicBezTo>
                        <a:pt x="172" y="135"/>
                        <a:pt x="133" y="174"/>
                        <a:pt x="85" y="174"/>
                      </a:cubicBezTo>
                      <a:cubicBezTo>
                        <a:pt x="38" y="174"/>
                        <a:pt x="0" y="135"/>
                        <a:pt x="0" y="87"/>
                      </a:cubicBezTo>
                      <a:cubicBezTo>
                        <a:pt x="0" y="39"/>
                        <a:pt x="38" y="0"/>
                        <a:pt x="85" y="0"/>
                      </a:cubicBezTo>
                      <a:cubicBezTo>
                        <a:pt x="133" y="0"/>
                        <a:pt x="172" y="39"/>
                        <a:pt x="172" y="87"/>
                      </a:cubicBezTo>
                    </a:path>
                  </a:pathLst>
                </a:custGeom>
                <a:solidFill>
                  <a:schemeClr val="accent2">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200" name="Freeform 33"/>
                <p:cNvSpPr>
                  <a:spLocks noChangeArrowheads="1"/>
                </p:cNvSpPr>
                <p:nvPr/>
              </p:nvSpPr>
              <p:spPr bwMode="auto">
                <a:xfrm>
                  <a:off x="5613255" y="-328718"/>
                  <a:ext cx="73952" cy="75271"/>
                </a:xfrm>
                <a:custGeom>
                  <a:avLst/>
                  <a:gdLst>
                    <a:gd name="T0" fmla="*/ 74459 w 174"/>
                    <a:gd name="T1" fmla="*/ 36795 h 173"/>
                    <a:gd name="T2" fmla="*/ 74459 w 174"/>
                    <a:gd name="T3" fmla="*/ 36795 h 173"/>
                    <a:gd name="T4" fmla="*/ 37445 w 174"/>
                    <a:gd name="T5" fmla="*/ 74456 h 173"/>
                    <a:gd name="T6" fmla="*/ 37445 w 174"/>
                    <a:gd name="T7" fmla="*/ 74456 h 173"/>
                    <a:gd name="T8" fmla="*/ 0 w 174"/>
                    <a:gd name="T9" fmla="*/ 36795 h 173"/>
                    <a:gd name="T10" fmla="*/ 0 w 174"/>
                    <a:gd name="T11" fmla="*/ 36795 h 173"/>
                    <a:gd name="T12" fmla="*/ 37445 w 174"/>
                    <a:gd name="T13" fmla="*/ 0 h 173"/>
                    <a:gd name="T14" fmla="*/ 37445 w 174"/>
                    <a:gd name="T15" fmla="*/ 0 h 173"/>
                    <a:gd name="T16" fmla="*/ 74459 w 174"/>
                    <a:gd name="T17" fmla="*/ 36795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3">
                      <a:moveTo>
                        <a:pt x="173" y="85"/>
                      </a:moveTo>
                      <a:lnTo>
                        <a:pt x="173" y="85"/>
                      </a:lnTo>
                      <a:cubicBezTo>
                        <a:pt x="173" y="133"/>
                        <a:pt x="134" y="172"/>
                        <a:pt x="87" y="172"/>
                      </a:cubicBezTo>
                      <a:cubicBezTo>
                        <a:pt x="39" y="172"/>
                        <a:pt x="0" y="133"/>
                        <a:pt x="0" y="85"/>
                      </a:cubicBezTo>
                      <a:cubicBezTo>
                        <a:pt x="0" y="38"/>
                        <a:pt x="39" y="0"/>
                        <a:pt x="87" y="0"/>
                      </a:cubicBezTo>
                      <a:cubicBezTo>
                        <a:pt x="134" y="0"/>
                        <a:pt x="173" y="38"/>
                        <a:pt x="173" y="85"/>
                      </a:cubicBezTo>
                    </a:path>
                  </a:pathLst>
                </a:custGeom>
                <a:solidFill>
                  <a:schemeClr val="accent2">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201" name="Freeform 34"/>
                <p:cNvSpPr>
                  <a:spLocks noChangeArrowheads="1"/>
                </p:cNvSpPr>
                <p:nvPr/>
              </p:nvSpPr>
              <p:spPr bwMode="auto">
                <a:xfrm>
                  <a:off x="5318790" y="484477"/>
                  <a:ext cx="45716" cy="47045"/>
                </a:xfrm>
                <a:custGeom>
                  <a:avLst/>
                  <a:gdLst>
                    <a:gd name="T0" fmla="*/ 45651 w 106"/>
                    <a:gd name="T1" fmla="*/ 23043 h 106"/>
                    <a:gd name="T2" fmla="*/ 45651 w 106"/>
                    <a:gd name="T3" fmla="*/ 23043 h 106"/>
                    <a:gd name="T4" fmla="*/ 22608 w 106"/>
                    <a:gd name="T5" fmla="*/ 45651 h 106"/>
                    <a:gd name="T6" fmla="*/ 22608 w 106"/>
                    <a:gd name="T7" fmla="*/ 45651 h 106"/>
                    <a:gd name="T8" fmla="*/ 0 w 106"/>
                    <a:gd name="T9" fmla="*/ 23043 h 106"/>
                    <a:gd name="T10" fmla="*/ 0 w 106"/>
                    <a:gd name="T11" fmla="*/ 23043 h 106"/>
                    <a:gd name="T12" fmla="*/ 22608 w 106"/>
                    <a:gd name="T13" fmla="*/ 0 h 106"/>
                    <a:gd name="T14" fmla="*/ 22608 w 106"/>
                    <a:gd name="T15" fmla="*/ 0 h 106"/>
                    <a:gd name="T16" fmla="*/ 45651 w 106"/>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6">
                      <a:moveTo>
                        <a:pt x="105" y="53"/>
                      </a:moveTo>
                      <a:lnTo>
                        <a:pt x="105" y="53"/>
                      </a:lnTo>
                      <a:cubicBezTo>
                        <a:pt x="105" y="81"/>
                        <a:pt x="82" y="105"/>
                        <a:pt x="52" y="105"/>
                      </a:cubicBezTo>
                      <a:cubicBezTo>
                        <a:pt x="23" y="105"/>
                        <a:pt x="0" y="81"/>
                        <a:pt x="0" y="53"/>
                      </a:cubicBezTo>
                      <a:cubicBezTo>
                        <a:pt x="0" y="24"/>
                        <a:pt x="23" y="0"/>
                        <a:pt x="52" y="0"/>
                      </a:cubicBezTo>
                      <a:cubicBezTo>
                        <a:pt x="82" y="0"/>
                        <a:pt x="105" y="24"/>
                        <a:pt x="105" y="53"/>
                      </a:cubicBezTo>
                    </a:path>
                  </a:pathLst>
                </a:custGeom>
                <a:solidFill>
                  <a:schemeClr val="accent2">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202" name="Freeform 35"/>
                <p:cNvSpPr>
                  <a:spLocks noChangeArrowheads="1"/>
                </p:cNvSpPr>
                <p:nvPr/>
              </p:nvSpPr>
              <p:spPr bwMode="auto">
                <a:xfrm>
                  <a:off x="6420008" y="608136"/>
                  <a:ext cx="45716" cy="45700"/>
                </a:xfrm>
                <a:custGeom>
                  <a:avLst/>
                  <a:gdLst>
                    <a:gd name="T0" fmla="*/ 45647 w 105"/>
                    <a:gd name="T1" fmla="*/ 22824 h 105"/>
                    <a:gd name="T2" fmla="*/ 45647 w 105"/>
                    <a:gd name="T3" fmla="*/ 22824 h 105"/>
                    <a:gd name="T4" fmla="*/ 22824 w 105"/>
                    <a:gd name="T5" fmla="*/ 45647 h 105"/>
                    <a:gd name="T6" fmla="*/ 22824 w 105"/>
                    <a:gd name="T7" fmla="*/ 45647 h 105"/>
                    <a:gd name="T8" fmla="*/ 0 w 105"/>
                    <a:gd name="T9" fmla="*/ 22824 h 105"/>
                    <a:gd name="T10" fmla="*/ 0 w 105"/>
                    <a:gd name="T11" fmla="*/ 22824 h 105"/>
                    <a:gd name="T12" fmla="*/ 22824 w 105"/>
                    <a:gd name="T13" fmla="*/ 0 h 105"/>
                    <a:gd name="T14" fmla="*/ 22824 w 105"/>
                    <a:gd name="T15" fmla="*/ 0 h 105"/>
                    <a:gd name="T16" fmla="*/ 45647 w 105"/>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5">
                      <a:moveTo>
                        <a:pt x="104" y="52"/>
                      </a:moveTo>
                      <a:lnTo>
                        <a:pt x="104" y="52"/>
                      </a:lnTo>
                      <a:cubicBezTo>
                        <a:pt x="104" y="80"/>
                        <a:pt x="81" y="104"/>
                        <a:pt x="52" y="104"/>
                      </a:cubicBezTo>
                      <a:cubicBezTo>
                        <a:pt x="24" y="104"/>
                        <a:pt x="0" y="80"/>
                        <a:pt x="0" y="52"/>
                      </a:cubicBezTo>
                      <a:cubicBezTo>
                        <a:pt x="0" y="23"/>
                        <a:pt x="24" y="0"/>
                        <a:pt x="52" y="0"/>
                      </a:cubicBezTo>
                      <a:cubicBezTo>
                        <a:pt x="81" y="0"/>
                        <a:pt x="104" y="23"/>
                        <a:pt x="104" y="52"/>
                      </a:cubicBezTo>
                    </a:path>
                  </a:pathLst>
                </a:custGeom>
                <a:solidFill>
                  <a:schemeClr val="accent2">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203" name="Freeform 36"/>
                <p:cNvSpPr>
                  <a:spLocks noChangeArrowheads="1"/>
                </p:cNvSpPr>
                <p:nvPr/>
              </p:nvSpPr>
              <p:spPr bwMode="auto">
                <a:xfrm>
                  <a:off x="5496275" y="1175357"/>
                  <a:ext cx="45716" cy="47045"/>
                </a:xfrm>
                <a:custGeom>
                  <a:avLst/>
                  <a:gdLst>
                    <a:gd name="T0" fmla="*/ 45647 w 105"/>
                    <a:gd name="T1" fmla="*/ 22397 h 107"/>
                    <a:gd name="T2" fmla="*/ 45647 w 105"/>
                    <a:gd name="T3" fmla="*/ 22397 h 107"/>
                    <a:gd name="T4" fmla="*/ 22824 w 105"/>
                    <a:gd name="T5" fmla="*/ 45655 h 107"/>
                    <a:gd name="T6" fmla="*/ 22824 w 105"/>
                    <a:gd name="T7" fmla="*/ 45655 h 107"/>
                    <a:gd name="T8" fmla="*/ 0 w 105"/>
                    <a:gd name="T9" fmla="*/ 22397 h 107"/>
                    <a:gd name="T10" fmla="*/ 0 w 105"/>
                    <a:gd name="T11" fmla="*/ 22397 h 107"/>
                    <a:gd name="T12" fmla="*/ 22824 w 105"/>
                    <a:gd name="T13" fmla="*/ 0 h 107"/>
                    <a:gd name="T14" fmla="*/ 22824 w 105"/>
                    <a:gd name="T15" fmla="*/ 0 h 107"/>
                    <a:gd name="T16" fmla="*/ 45647 w 105"/>
                    <a:gd name="T17" fmla="*/ 22397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7">
                      <a:moveTo>
                        <a:pt x="104" y="52"/>
                      </a:moveTo>
                      <a:lnTo>
                        <a:pt x="104" y="52"/>
                      </a:lnTo>
                      <a:cubicBezTo>
                        <a:pt x="104" y="82"/>
                        <a:pt x="82" y="106"/>
                        <a:pt x="52" y="106"/>
                      </a:cubicBezTo>
                      <a:cubicBezTo>
                        <a:pt x="24" y="106"/>
                        <a:pt x="0" y="82"/>
                        <a:pt x="0" y="52"/>
                      </a:cubicBezTo>
                      <a:cubicBezTo>
                        <a:pt x="0" y="24"/>
                        <a:pt x="24" y="0"/>
                        <a:pt x="52" y="0"/>
                      </a:cubicBezTo>
                      <a:cubicBezTo>
                        <a:pt x="82" y="0"/>
                        <a:pt x="104" y="24"/>
                        <a:pt x="104" y="52"/>
                      </a:cubicBezTo>
                    </a:path>
                  </a:pathLst>
                </a:custGeom>
                <a:solidFill>
                  <a:schemeClr val="accent2">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204" name="Freeform 37"/>
                <p:cNvSpPr>
                  <a:spLocks noChangeArrowheads="1"/>
                </p:cNvSpPr>
                <p:nvPr/>
              </p:nvSpPr>
              <p:spPr bwMode="auto">
                <a:xfrm>
                  <a:off x="7283234" y="879650"/>
                  <a:ext cx="45716" cy="45700"/>
                </a:xfrm>
                <a:custGeom>
                  <a:avLst/>
                  <a:gdLst>
                    <a:gd name="T0" fmla="*/ 45647 w 105"/>
                    <a:gd name="T1" fmla="*/ 23043 h 106"/>
                    <a:gd name="T2" fmla="*/ 45647 w 105"/>
                    <a:gd name="T3" fmla="*/ 23043 h 106"/>
                    <a:gd name="T4" fmla="*/ 22824 w 105"/>
                    <a:gd name="T5" fmla="*/ 45651 h 106"/>
                    <a:gd name="T6" fmla="*/ 22824 w 105"/>
                    <a:gd name="T7" fmla="*/ 45651 h 106"/>
                    <a:gd name="T8" fmla="*/ 0 w 105"/>
                    <a:gd name="T9" fmla="*/ 23043 h 106"/>
                    <a:gd name="T10" fmla="*/ 0 w 105"/>
                    <a:gd name="T11" fmla="*/ 23043 h 106"/>
                    <a:gd name="T12" fmla="*/ 22824 w 105"/>
                    <a:gd name="T13" fmla="*/ 0 h 106"/>
                    <a:gd name="T14" fmla="*/ 22824 w 105"/>
                    <a:gd name="T15" fmla="*/ 0 h 106"/>
                    <a:gd name="T16" fmla="*/ 45647 w 105"/>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3"/>
                      </a:moveTo>
                      <a:lnTo>
                        <a:pt x="104" y="53"/>
                      </a:lnTo>
                      <a:cubicBezTo>
                        <a:pt x="104" y="82"/>
                        <a:pt x="82" y="105"/>
                        <a:pt x="52" y="105"/>
                      </a:cubicBezTo>
                      <a:cubicBezTo>
                        <a:pt x="24" y="105"/>
                        <a:pt x="0" y="82"/>
                        <a:pt x="0" y="53"/>
                      </a:cubicBezTo>
                      <a:cubicBezTo>
                        <a:pt x="0" y="24"/>
                        <a:pt x="24" y="0"/>
                        <a:pt x="52" y="0"/>
                      </a:cubicBezTo>
                      <a:cubicBezTo>
                        <a:pt x="82" y="0"/>
                        <a:pt x="104" y="24"/>
                        <a:pt x="104" y="53"/>
                      </a:cubicBezTo>
                    </a:path>
                  </a:pathLst>
                </a:custGeom>
                <a:solidFill>
                  <a:schemeClr val="accent2">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205" name="Freeform 38"/>
                <p:cNvSpPr>
                  <a:spLocks noChangeArrowheads="1"/>
                </p:cNvSpPr>
                <p:nvPr/>
              </p:nvSpPr>
              <p:spPr bwMode="auto">
                <a:xfrm>
                  <a:off x="6276137" y="230438"/>
                  <a:ext cx="1281393" cy="551091"/>
                </a:xfrm>
                <a:custGeom>
                  <a:avLst/>
                  <a:gdLst>
                    <a:gd name="T0" fmla="*/ 1143282 w 2943"/>
                    <a:gd name="T1" fmla="*/ 275339 h 1267"/>
                    <a:gd name="T2" fmla="*/ 866057 w 2943"/>
                    <a:gd name="T3" fmla="*/ 275339 h 1267"/>
                    <a:gd name="T4" fmla="*/ 866057 w 2943"/>
                    <a:gd name="T5" fmla="*/ 275339 h 1267"/>
                    <a:gd name="T6" fmla="*/ 1004017 w 2943"/>
                    <a:gd name="T7" fmla="*/ 137452 h 1267"/>
                    <a:gd name="T8" fmla="*/ 1004017 w 2943"/>
                    <a:gd name="T9" fmla="*/ 137452 h 1267"/>
                    <a:gd name="T10" fmla="*/ 866057 w 2943"/>
                    <a:gd name="T11" fmla="*/ 0 h 1267"/>
                    <a:gd name="T12" fmla="*/ 137525 w 2943"/>
                    <a:gd name="T13" fmla="*/ 0 h 1267"/>
                    <a:gd name="T14" fmla="*/ 137525 w 2943"/>
                    <a:gd name="T15" fmla="*/ 0 h 1267"/>
                    <a:gd name="T16" fmla="*/ 0 w 2943"/>
                    <a:gd name="T17" fmla="*/ 137452 h 1267"/>
                    <a:gd name="T18" fmla="*/ 0 w 2943"/>
                    <a:gd name="T19" fmla="*/ 137452 h 1267"/>
                    <a:gd name="T20" fmla="*/ 137525 w 2943"/>
                    <a:gd name="T21" fmla="*/ 275339 h 1267"/>
                    <a:gd name="T22" fmla="*/ 414750 w 2943"/>
                    <a:gd name="T23" fmla="*/ 275339 h 1267"/>
                    <a:gd name="T24" fmla="*/ 414750 w 2943"/>
                    <a:gd name="T25" fmla="*/ 275339 h 1267"/>
                    <a:gd name="T26" fmla="*/ 277225 w 2943"/>
                    <a:gd name="T27" fmla="*/ 412790 h 1267"/>
                    <a:gd name="T28" fmla="*/ 277225 w 2943"/>
                    <a:gd name="T29" fmla="*/ 412790 h 1267"/>
                    <a:gd name="T30" fmla="*/ 414750 w 2943"/>
                    <a:gd name="T31" fmla="*/ 550677 h 1267"/>
                    <a:gd name="T32" fmla="*/ 1143282 w 2943"/>
                    <a:gd name="T33" fmla="*/ 550677 h 1267"/>
                    <a:gd name="T34" fmla="*/ 1143282 w 2943"/>
                    <a:gd name="T35" fmla="*/ 550677 h 1267"/>
                    <a:gd name="T36" fmla="*/ 1280372 w 2943"/>
                    <a:gd name="T37" fmla="*/ 412790 h 1267"/>
                    <a:gd name="T38" fmla="*/ 1280372 w 2943"/>
                    <a:gd name="T39" fmla="*/ 412790 h 1267"/>
                    <a:gd name="T40" fmla="*/ 1143282 w 2943"/>
                    <a:gd name="T41" fmla="*/ 275339 h 12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43" h="1267">
                      <a:moveTo>
                        <a:pt x="2627" y="633"/>
                      </a:moveTo>
                      <a:lnTo>
                        <a:pt x="1990" y="633"/>
                      </a:lnTo>
                      <a:cubicBezTo>
                        <a:pt x="2165" y="633"/>
                        <a:pt x="2307" y="491"/>
                        <a:pt x="2307" y="316"/>
                      </a:cubicBezTo>
                      <a:cubicBezTo>
                        <a:pt x="2307" y="141"/>
                        <a:pt x="2165" y="0"/>
                        <a:pt x="1990" y="0"/>
                      </a:cubicBezTo>
                      <a:lnTo>
                        <a:pt x="316" y="0"/>
                      </a:lnTo>
                      <a:cubicBezTo>
                        <a:pt x="142" y="0"/>
                        <a:pt x="0" y="141"/>
                        <a:pt x="0" y="316"/>
                      </a:cubicBezTo>
                      <a:cubicBezTo>
                        <a:pt x="0" y="491"/>
                        <a:pt x="142" y="633"/>
                        <a:pt x="316" y="633"/>
                      </a:cubicBezTo>
                      <a:lnTo>
                        <a:pt x="953" y="633"/>
                      </a:lnTo>
                      <a:cubicBezTo>
                        <a:pt x="778" y="633"/>
                        <a:pt x="637" y="774"/>
                        <a:pt x="637" y="949"/>
                      </a:cubicBezTo>
                      <a:cubicBezTo>
                        <a:pt x="637" y="1123"/>
                        <a:pt x="778" y="1266"/>
                        <a:pt x="953" y="1266"/>
                      </a:cubicBezTo>
                      <a:lnTo>
                        <a:pt x="2627" y="1266"/>
                      </a:lnTo>
                      <a:cubicBezTo>
                        <a:pt x="2801" y="1266"/>
                        <a:pt x="2942" y="1123"/>
                        <a:pt x="2942" y="949"/>
                      </a:cubicBezTo>
                      <a:cubicBezTo>
                        <a:pt x="2942" y="774"/>
                        <a:pt x="2801" y="633"/>
                        <a:pt x="2627" y="633"/>
                      </a:cubicBezTo>
                    </a:path>
                  </a:pathLst>
                </a:custGeom>
                <a:solidFill>
                  <a:schemeClr val="accent2">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206" name="Freeform 39"/>
                <p:cNvSpPr>
                  <a:spLocks noChangeArrowheads="1"/>
                </p:cNvSpPr>
                <p:nvPr/>
              </p:nvSpPr>
              <p:spPr bwMode="auto">
                <a:xfrm>
                  <a:off x="5583674" y="1274823"/>
                  <a:ext cx="618511" cy="260760"/>
                </a:xfrm>
                <a:custGeom>
                  <a:avLst/>
                  <a:gdLst>
                    <a:gd name="T0" fmla="*/ 487254 w 1420"/>
                    <a:gd name="T1" fmla="*/ 260719 h 600"/>
                    <a:gd name="T2" fmla="*/ 130196 w 1420"/>
                    <a:gd name="T3" fmla="*/ 260719 h 600"/>
                    <a:gd name="T4" fmla="*/ 130196 w 1420"/>
                    <a:gd name="T5" fmla="*/ 260719 h 600"/>
                    <a:gd name="T6" fmla="*/ 0 w 1420"/>
                    <a:gd name="T7" fmla="*/ 130577 h 600"/>
                    <a:gd name="T8" fmla="*/ 0 w 1420"/>
                    <a:gd name="T9" fmla="*/ 130577 h 600"/>
                    <a:gd name="T10" fmla="*/ 130196 w 1420"/>
                    <a:gd name="T11" fmla="*/ 0 h 600"/>
                    <a:gd name="T12" fmla="*/ 487254 w 1420"/>
                    <a:gd name="T13" fmla="*/ 0 h 600"/>
                    <a:gd name="T14" fmla="*/ 487254 w 1420"/>
                    <a:gd name="T15" fmla="*/ 0 h 600"/>
                    <a:gd name="T16" fmla="*/ 617886 w 1420"/>
                    <a:gd name="T17" fmla="*/ 130577 h 600"/>
                    <a:gd name="T18" fmla="*/ 617886 w 1420"/>
                    <a:gd name="T19" fmla="*/ 130577 h 600"/>
                    <a:gd name="T20" fmla="*/ 487254 w 1420"/>
                    <a:gd name="T21" fmla="*/ 260719 h 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20" h="600">
                      <a:moveTo>
                        <a:pt x="1119" y="599"/>
                      </a:moveTo>
                      <a:lnTo>
                        <a:pt x="299" y="599"/>
                      </a:lnTo>
                      <a:cubicBezTo>
                        <a:pt x="133" y="599"/>
                        <a:pt x="0" y="465"/>
                        <a:pt x="0" y="300"/>
                      </a:cubicBezTo>
                      <a:cubicBezTo>
                        <a:pt x="0" y="134"/>
                        <a:pt x="133" y="0"/>
                        <a:pt x="299" y="0"/>
                      </a:cubicBezTo>
                      <a:lnTo>
                        <a:pt x="1119" y="0"/>
                      </a:lnTo>
                      <a:cubicBezTo>
                        <a:pt x="1284" y="0"/>
                        <a:pt x="1419" y="134"/>
                        <a:pt x="1419" y="300"/>
                      </a:cubicBezTo>
                      <a:cubicBezTo>
                        <a:pt x="1419" y="465"/>
                        <a:pt x="1284" y="599"/>
                        <a:pt x="1119" y="599"/>
                      </a:cubicBezTo>
                    </a:path>
                  </a:pathLst>
                </a:custGeom>
                <a:solidFill>
                  <a:schemeClr val="accent2">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grpSp>
          <p:grpSp>
            <p:nvGrpSpPr>
              <p:cNvPr id="65556" name="Group 2"/>
              <p:cNvGrpSpPr>
                <a:grpSpLocks/>
              </p:cNvGrpSpPr>
              <p:nvPr/>
            </p:nvGrpSpPr>
            <p:grpSpPr bwMode="auto">
              <a:xfrm>
                <a:off x="-145121" y="4607798"/>
                <a:ext cx="2404749" cy="2417448"/>
                <a:chOff x="7988241" y="5080416"/>
                <a:chExt cx="2406074" cy="2417594"/>
              </a:xfrm>
            </p:grpSpPr>
            <p:sp>
              <p:nvSpPr>
                <p:cNvPr id="65557" name="Freeform 66"/>
                <p:cNvSpPr>
                  <a:spLocks noChangeArrowheads="1"/>
                </p:cNvSpPr>
                <p:nvPr/>
              </p:nvSpPr>
              <p:spPr bwMode="auto">
                <a:xfrm>
                  <a:off x="8533592" y="5210994"/>
                  <a:ext cx="1860723" cy="2106514"/>
                </a:xfrm>
                <a:custGeom>
                  <a:avLst/>
                  <a:gdLst>
                    <a:gd name="T0" fmla="*/ 447746669 w 4271"/>
                    <a:gd name="T1" fmla="*/ 382986749 h 4839"/>
                    <a:gd name="T2" fmla="*/ 452681438 w 4271"/>
                    <a:gd name="T3" fmla="*/ 382797385 h 4839"/>
                    <a:gd name="T4" fmla="*/ 406558967 w 4271"/>
                    <a:gd name="T5" fmla="*/ 332199714 h 4839"/>
                    <a:gd name="T6" fmla="*/ 452681438 w 4271"/>
                    <a:gd name="T7" fmla="*/ 281791842 h 4839"/>
                    <a:gd name="T8" fmla="*/ 447746669 w 4271"/>
                    <a:gd name="T9" fmla="*/ 281602478 h 4839"/>
                    <a:gd name="T10" fmla="*/ 492350522 w 4271"/>
                    <a:gd name="T11" fmla="*/ 281602478 h 4839"/>
                    <a:gd name="T12" fmla="*/ 562957326 w 4271"/>
                    <a:gd name="T13" fmla="*/ 211296514 h 4839"/>
                    <a:gd name="T14" fmla="*/ 627110634 w 4271"/>
                    <a:gd name="T15" fmla="*/ 140801239 h 4839"/>
                    <a:gd name="T16" fmla="*/ 697527923 w 4271"/>
                    <a:gd name="T17" fmla="*/ 70495302 h 4839"/>
                    <a:gd name="T18" fmla="*/ 627110634 w 4271"/>
                    <a:gd name="T19" fmla="*/ 0 h 4839"/>
                    <a:gd name="T20" fmla="*/ 347909842 w 4271"/>
                    <a:gd name="T21" fmla="*/ 0 h 4839"/>
                    <a:gd name="T22" fmla="*/ 277303038 w 4271"/>
                    <a:gd name="T23" fmla="*/ 70495302 h 4839"/>
                    <a:gd name="T24" fmla="*/ 213339190 w 4271"/>
                    <a:gd name="T25" fmla="*/ 140801239 h 4839"/>
                    <a:gd name="T26" fmla="*/ 142921901 w 4271"/>
                    <a:gd name="T27" fmla="*/ 211296514 h 4839"/>
                    <a:gd name="T28" fmla="*/ 213339190 w 4271"/>
                    <a:gd name="T29" fmla="*/ 281602478 h 4839"/>
                    <a:gd name="T30" fmla="*/ 249781254 w 4271"/>
                    <a:gd name="T31" fmla="*/ 281602478 h 4839"/>
                    <a:gd name="T32" fmla="*/ 300459031 w 4271"/>
                    <a:gd name="T33" fmla="*/ 332199714 h 4839"/>
                    <a:gd name="T34" fmla="*/ 115021089 w 4271"/>
                    <a:gd name="T35" fmla="*/ 382986749 h 4839"/>
                    <a:gd name="T36" fmla="*/ 44413809 w 4271"/>
                    <a:gd name="T37" fmla="*/ 453292659 h 4839"/>
                    <a:gd name="T38" fmla="*/ 115021089 w 4271"/>
                    <a:gd name="T39" fmla="*/ 523788043 h 4839"/>
                    <a:gd name="T40" fmla="*/ 198724396 w 4271"/>
                    <a:gd name="T41" fmla="*/ 523788043 h 4839"/>
                    <a:gd name="T42" fmla="*/ 196446743 w 4271"/>
                    <a:gd name="T43" fmla="*/ 523788043 h 4839"/>
                    <a:gd name="T44" fmla="*/ 249781254 w 4271"/>
                    <a:gd name="T45" fmla="*/ 579312665 h 4839"/>
                    <a:gd name="T46" fmla="*/ 196446743 w 4271"/>
                    <a:gd name="T47" fmla="*/ 635026651 h 4839"/>
                    <a:gd name="T48" fmla="*/ 70606830 w 4271"/>
                    <a:gd name="T49" fmla="*/ 635216015 h 4839"/>
                    <a:gd name="T50" fmla="*/ 0 w 4271"/>
                    <a:gd name="T51" fmla="*/ 705521925 h 4839"/>
                    <a:gd name="T52" fmla="*/ 70606830 w 4271"/>
                    <a:gd name="T53" fmla="*/ 775827835 h 4839"/>
                    <a:gd name="T54" fmla="*/ 158106543 w 4271"/>
                    <a:gd name="T55" fmla="*/ 775827835 h 4839"/>
                    <a:gd name="T56" fmla="*/ 87499277 w 4271"/>
                    <a:gd name="T57" fmla="*/ 846133310 h 4839"/>
                    <a:gd name="T58" fmla="*/ 479064069 w 4271"/>
                    <a:gd name="T59" fmla="*/ 916818167 h 4839"/>
                    <a:gd name="T60" fmla="*/ 549481358 w 4271"/>
                    <a:gd name="T61" fmla="*/ 846133310 h 4839"/>
                    <a:gd name="T62" fmla="*/ 479064069 w 4271"/>
                    <a:gd name="T63" fmla="*/ 775827835 h 4839"/>
                    <a:gd name="T64" fmla="*/ 391754224 w 4271"/>
                    <a:gd name="T65" fmla="*/ 775827835 h 4839"/>
                    <a:gd name="T66" fmla="*/ 462171622 w 4271"/>
                    <a:gd name="T67" fmla="*/ 705521925 h 4839"/>
                    <a:gd name="T68" fmla="*/ 577382170 w 4271"/>
                    <a:gd name="T69" fmla="*/ 635216015 h 4839"/>
                    <a:gd name="T70" fmla="*/ 506775367 w 4271"/>
                    <a:gd name="T71" fmla="*/ 705521925 h 4839"/>
                    <a:gd name="T72" fmla="*/ 577382170 w 4271"/>
                    <a:gd name="T73" fmla="*/ 775827835 h 4839"/>
                    <a:gd name="T74" fmla="*/ 696579046 w 4271"/>
                    <a:gd name="T75" fmla="*/ 775827835 h 4839"/>
                    <a:gd name="T76" fmla="*/ 767185849 w 4271"/>
                    <a:gd name="T77" fmla="*/ 705521925 h 4839"/>
                    <a:gd name="T78" fmla="*/ 614204079 w 4271"/>
                    <a:gd name="T79" fmla="*/ 635216015 h 4839"/>
                    <a:gd name="T80" fmla="*/ 670386038 w 4271"/>
                    <a:gd name="T81" fmla="*/ 579312665 h 4839"/>
                    <a:gd name="T82" fmla="*/ 614204079 w 4271"/>
                    <a:gd name="T83" fmla="*/ 523788043 h 4839"/>
                    <a:gd name="T84" fmla="*/ 740043965 w 4271"/>
                    <a:gd name="T85" fmla="*/ 523788043 h 4839"/>
                    <a:gd name="T86" fmla="*/ 810460818 w 4271"/>
                    <a:gd name="T87" fmla="*/ 453292659 h 48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71"/>
                    <a:gd name="T133" fmla="*/ 0 h 4839"/>
                    <a:gd name="T134" fmla="*/ 4271 w 4271"/>
                    <a:gd name="T135" fmla="*/ 4839 h 48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71" h="4839">
                      <a:moveTo>
                        <a:pt x="3899" y="2021"/>
                      </a:moveTo>
                      <a:lnTo>
                        <a:pt x="2359" y="2021"/>
                      </a:lnTo>
                      <a:cubicBezTo>
                        <a:pt x="2367" y="2021"/>
                        <a:pt x="2375" y="2020"/>
                        <a:pt x="2385" y="2020"/>
                      </a:cubicBezTo>
                      <a:cubicBezTo>
                        <a:pt x="2249" y="2007"/>
                        <a:pt x="2142" y="1893"/>
                        <a:pt x="2142" y="1753"/>
                      </a:cubicBezTo>
                      <a:cubicBezTo>
                        <a:pt x="2142" y="1614"/>
                        <a:pt x="2249" y="1500"/>
                        <a:pt x="2385" y="1487"/>
                      </a:cubicBezTo>
                      <a:cubicBezTo>
                        <a:pt x="2375" y="1487"/>
                        <a:pt x="2367" y="1486"/>
                        <a:pt x="2359" y="1486"/>
                      </a:cubicBezTo>
                      <a:lnTo>
                        <a:pt x="2594" y="1486"/>
                      </a:lnTo>
                      <a:cubicBezTo>
                        <a:pt x="2800" y="1486"/>
                        <a:pt x="2966" y="1320"/>
                        <a:pt x="2966" y="1115"/>
                      </a:cubicBezTo>
                      <a:cubicBezTo>
                        <a:pt x="2966" y="910"/>
                        <a:pt x="2800" y="743"/>
                        <a:pt x="2594" y="743"/>
                      </a:cubicBezTo>
                      <a:lnTo>
                        <a:pt x="3304" y="743"/>
                      </a:lnTo>
                      <a:cubicBezTo>
                        <a:pt x="3508" y="743"/>
                        <a:pt x="3675" y="577"/>
                        <a:pt x="3675" y="372"/>
                      </a:cubicBezTo>
                      <a:cubicBezTo>
                        <a:pt x="3675" y="167"/>
                        <a:pt x="3508" y="0"/>
                        <a:pt x="3304" y="0"/>
                      </a:cubicBezTo>
                      <a:lnTo>
                        <a:pt x="1833" y="0"/>
                      </a:lnTo>
                      <a:cubicBezTo>
                        <a:pt x="1627" y="0"/>
                        <a:pt x="1461" y="167"/>
                        <a:pt x="1461" y="372"/>
                      </a:cubicBezTo>
                      <a:cubicBezTo>
                        <a:pt x="1461" y="577"/>
                        <a:pt x="1627" y="743"/>
                        <a:pt x="1833" y="743"/>
                      </a:cubicBezTo>
                      <a:lnTo>
                        <a:pt x="1124" y="743"/>
                      </a:lnTo>
                      <a:cubicBezTo>
                        <a:pt x="919" y="743"/>
                        <a:pt x="753" y="910"/>
                        <a:pt x="753" y="1115"/>
                      </a:cubicBezTo>
                      <a:cubicBezTo>
                        <a:pt x="753" y="1320"/>
                        <a:pt x="919" y="1486"/>
                        <a:pt x="1124" y="1486"/>
                      </a:cubicBezTo>
                      <a:lnTo>
                        <a:pt x="1316" y="1486"/>
                      </a:lnTo>
                      <a:cubicBezTo>
                        <a:pt x="1464" y="1486"/>
                        <a:pt x="1583" y="1605"/>
                        <a:pt x="1583" y="1753"/>
                      </a:cubicBezTo>
                      <a:cubicBezTo>
                        <a:pt x="1583" y="1901"/>
                        <a:pt x="1464" y="2021"/>
                        <a:pt x="1316" y="2021"/>
                      </a:cubicBezTo>
                      <a:lnTo>
                        <a:pt x="606" y="2021"/>
                      </a:lnTo>
                      <a:cubicBezTo>
                        <a:pt x="401" y="2021"/>
                        <a:pt x="234" y="2187"/>
                        <a:pt x="234" y="2392"/>
                      </a:cubicBezTo>
                      <a:cubicBezTo>
                        <a:pt x="234" y="2597"/>
                        <a:pt x="401" y="2764"/>
                        <a:pt x="606" y="2764"/>
                      </a:cubicBezTo>
                      <a:lnTo>
                        <a:pt x="1047" y="2764"/>
                      </a:lnTo>
                      <a:cubicBezTo>
                        <a:pt x="1043" y="2764"/>
                        <a:pt x="1039" y="2764"/>
                        <a:pt x="1035" y="2764"/>
                      </a:cubicBezTo>
                      <a:cubicBezTo>
                        <a:pt x="1190" y="2771"/>
                        <a:pt x="1316" y="2900"/>
                        <a:pt x="1316" y="3057"/>
                      </a:cubicBezTo>
                      <a:cubicBezTo>
                        <a:pt x="1316" y="3216"/>
                        <a:pt x="1190" y="3345"/>
                        <a:pt x="1035" y="3351"/>
                      </a:cubicBezTo>
                      <a:cubicBezTo>
                        <a:pt x="1039" y="3351"/>
                        <a:pt x="1043" y="3352"/>
                        <a:pt x="1047" y="3352"/>
                      </a:cubicBezTo>
                      <a:lnTo>
                        <a:pt x="372" y="3352"/>
                      </a:lnTo>
                      <a:cubicBezTo>
                        <a:pt x="167" y="3352"/>
                        <a:pt x="0" y="3517"/>
                        <a:pt x="0" y="3723"/>
                      </a:cubicBezTo>
                      <a:cubicBezTo>
                        <a:pt x="0" y="3928"/>
                        <a:pt x="167" y="4094"/>
                        <a:pt x="372" y="4094"/>
                      </a:cubicBezTo>
                      <a:lnTo>
                        <a:pt x="833" y="4094"/>
                      </a:lnTo>
                      <a:cubicBezTo>
                        <a:pt x="627" y="4094"/>
                        <a:pt x="461" y="4260"/>
                        <a:pt x="461" y="4465"/>
                      </a:cubicBezTo>
                      <a:cubicBezTo>
                        <a:pt x="461" y="4672"/>
                        <a:pt x="627" y="4838"/>
                        <a:pt x="833" y="4838"/>
                      </a:cubicBezTo>
                      <a:lnTo>
                        <a:pt x="2524" y="4838"/>
                      </a:lnTo>
                      <a:cubicBezTo>
                        <a:pt x="2729" y="4838"/>
                        <a:pt x="2895" y="4672"/>
                        <a:pt x="2895" y="4465"/>
                      </a:cubicBezTo>
                      <a:cubicBezTo>
                        <a:pt x="2895" y="4260"/>
                        <a:pt x="2729" y="4094"/>
                        <a:pt x="2524" y="4094"/>
                      </a:cubicBezTo>
                      <a:lnTo>
                        <a:pt x="2064" y="4094"/>
                      </a:lnTo>
                      <a:cubicBezTo>
                        <a:pt x="2269" y="4094"/>
                        <a:pt x="2435" y="3928"/>
                        <a:pt x="2435" y="3723"/>
                      </a:cubicBezTo>
                      <a:cubicBezTo>
                        <a:pt x="2435" y="3517"/>
                        <a:pt x="2269" y="3352"/>
                        <a:pt x="2064" y="3352"/>
                      </a:cubicBezTo>
                      <a:lnTo>
                        <a:pt x="3042" y="3352"/>
                      </a:lnTo>
                      <a:cubicBezTo>
                        <a:pt x="2836" y="3352"/>
                        <a:pt x="2670" y="3517"/>
                        <a:pt x="2670" y="3723"/>
                      </a:cubicBezTo>
                      <a:cubicBezTo>
                        <a:pt x="2670" y="3928"/>
                        <a:pt x="2836" y="4094"/>
                        <a:pt x="3042" y="4094"/>
                      </a:cubicBezTo>
                      <a:lnTo>
                        <a:pt x="3670" y="4094"/>
                      </a:lnTo>
                      <a:cubicBezTo>
                        <a:pt x="3876" y="4094"/>
                        <a:pt x="4042" y="3928"/>
                        <a:pt x="4042" y="3723"/>
                      </a:cubicBezTo>
                      <a:cubicBezTo>
                        <a:pt x="4042" y="3517"/>
                        <a:pt x="3876" y="3352"/>
                        <a:pt x="3670" y="3352"/>
                      </a:cubicBezTo>
                      <a:lnTo>
                        <a:pt x="3236" y="3352"/>
                      </a:lnTo>
                      <a:cubicBezTo>
                        <a:pt x="3399" y="3352"/>
                        <a:pt x="3532" y="3220"/>
                        <a:pt x="3532" y="3057"/>
                      </a:cubicBezTo>
                      <a:cubicBezTo>
                        <a:pt x="3532" y="2895"/>
                        <a:pt x="3399" y="2764"/>
                        <a:pt x="3236" y="2764"/>
                      </a:cubicBezTo>
                      <a:lnTo>
                        <a:pt x="3899" y="2764"/>
                      </a:lnTo>
                      <a:cubicBezTo>
                        <a:pt x="4104" y="2764"/>
                        <a:pt x="4270" y="2597"/>
                        <a:pt x="4270" y="2392"/>
                      </a:cubicBezTo>
                      <a:cubicBezTo>
                        <a:pt x="4270" y="2187"/>
                        <a:pt x="4104" y="2021"/>
                        <a:pt x="3899" y="2021"/>
                      </a:cubicBezTo>
                    </a:path>
                  </a:pathLst>
                </a:custGeom>
                <a:solidFill>
                  <a:schemeClr val="accent1"/>
                </a:solidFill>
                <a:ln w="9525">
                  <a:noFill/>
                  <a:round/>
                  <a:headEnd/>
                  <a:tailEnd/>
                </a:ln>
              </p:spPr>
              <p:txBody>
                <a:bodyPr wrap="none" anchor="ctr"/>
                <a:lstStyle/>
                <a:p>
                  <a:endParaRPr lang="en-US"/>
                </a:p>
              </p:txBody>
            </p:sp>
            <p:sp>
              <p:nvSpPr>
                <p:cNvPr id="65558" name="Freeform 67"/>
                <p:cNvSpPr>
                  <a:spLocks noChangeArrowheads="1"/>
                </p:cNvSpPr>
                <p:nvPr/>
              </p:nvSpPr>
              <p:spPr bwMode="auto">
                <a:xfrm>
                  <a:off x="7988241" y="6090468"/>
                  <a:ext cx="514627" cy="324522"/>
                </a:xfrm>
                <a:custGeom>
                  <a:avLst/>
                  <a:gdLst>
                    <a:gd name="T0" fmla="*/ 153425072 w 1181"/>
                    <a:gd name="T1" fmla="*/ 0 h 744"/>
                    <a:gd name="T2" fmla="*/ 70446377 w 1181"/>
                    <a:gd name="T3" fmla="*/ 0 h 744"/>
                    <a:gd name="T4" fmla="*/ 70446377 w 1181"/>
                    <a:gd name="T5" fmla="*/ 0 h 744"/>
                    <a:gd name="T6" fmla="*/ 0 w 1181"/>
                    <a:gd name="T7" fmla="*/ 70585720 h 744"/>
                    <a:gd name="T8" fmla="*/ 0 w 1181"/>
                    <a:gd name="T9" fmla="*/ 70585720 h 744"/>
                    <a:gd name="T10" fmla="*/ 70446377 w 1181"/>
                    <a:gd name="T11" fmla="*/ 141361617 h 744"/>
                    <a:gd name="T12" fmla="*/ 153425072 w 1181"/>
                    <a:gd name="T13" fmla="*/ 141361617 h 744"/>
                    <a:gd name="T14" fmla="*/ 153425072 w 1181"/>
                    <a:gd name="T15" fmla="*/ 141361617 h 744"/>
                    <a:gd name="T16" fmla="*/ 224061411 w 1181"/>
                    <a:gd name="T17" fmla="*/ 70585720 h 744"/>
                    <a:gd name="T18" fmla="*/ 224061411 w 1181"/>
                    <a:gd name="T19" fmla="*/ 70585720 h 744"/>
                    <a:gd name="T20" fmla="*/ 153425072 w 1181"/>
                    <a:gd name="T21" fmla="*/ 0 h 7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1"/>
                    <a:gd name="T34" fmla="*/ 0 h 744"/>
                    <a:gd name="T35" fmla="*/ 1181 w 1181"/>
                    <a:gd name="T36" fmla="*/ 744 h 7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1" h="744">
                      <a:moveTo>
                        <a:pt x="808" y="0"/>
                      </a:moveTo>
                      <a:lnTo>
                        <a:pt x="371" y="0"/>
                      </a:lnTo>
                      <a:cubicBezTo>
                        <a:pt x="166" y="0"/>
                        <a:pt x="0" y="166"/>
                        <a:pt x="0" y="371"/>
                      </a:cubicBezTo>
                      <a:cubicBezTo>
                        <a:pt x="0" y="576"/>
                        <a:pt x="166" y="743"/>
                        <a:pt x="371" y="743"/>
                      </a:cubicBezTo>
                      <a:lnTo>
                        <a:pt x="808" y="743"/>
                      </a:lnTo>
                      <a:cubicBezTo>
                        <a:pt x="1013" y="743"/>
                        <a:pt x="1180" y="576"/>
                        <a:pt x="1180" y="371"/>
                      </a:cubicBezTo>
                      <a:cubicBezTo>
                        <a:pt x="1180" y="166"/>
                        <a:pt x="1013" y="0"/>
                        <a:pt x="808" y="0"/>
                      </a:cubicBezTo>
                    </a:path>
                  </a:pathLst>
                </a:custGeom>
                <a:solidFill>
                  <a:schemeClr val="accent1"/>
                </a:solidFill>
                <a:ln w="9525">
                  <a:noFill/>
                  <a:round/>
                  <a:headEnd/>
                  <a:tailEnd/>
                </a:ln>
              </p:spPr>
              <p:txBody>
                <a:bodyPr wrap="none" anchor="ctr"/>
                <a:lstStyle/>
                <a:p>
                  <a:endParaRPr lang="en-US"/>
                </a:p>
              </p:txBody>
            </p:sp>
            <p:sp>
              <p:nvSpPr>
                <p:cNvPr id="169" name="Freeform 68"/>
                <p:cNvSpPr>
                  <a:spLocks noChangeArrowheads="1"/>
                </p:cNvSpPr>
                <p:nvPr/>
              </p:nvSpPr>
              <p:spPr bwMode="auto">
                <a:xfrm>
                  <a:off x="8533099" y="7098155"/>
                  <a:ext cx="76665" cy="76631"/>
                </a:xfrm>
                <a:custGeom>
                  <a:avLst/>
                  <a:gdLst>
                    <a:gd name="T0" fmla="*/ 76371 w 175"/>
                    <a:gd name="T1" fmla="*/ 38186 h 175"/>
                    <a:gd name="T2" fmla="*/ 76371 w 175"/>
                    <a:gd name="T3" fmla="*/ 38186 h 175"/>
                    <a:gd name="T4" fmla="*/ 38186 w 175"/>
                    <a:gd name="T5" fmla="*/ 76371 h 175"/>
                    <a:gd name="T6" fmla="*/ 38186 w 175"/>
                    <a:gd name="T7" fmla="*/ 76371 h 175"/>
                    <a:gd name="T8" fmla="*/ 0 w 175"/>
                    <a:gd name="T9" fmla="*/ 38186 h 175"/>
                    <a:gd name="T10" fmla="*/ 0 w 175"/>
                    <a:gd name="T11" fmla="*/ 38186 h 175"/>
                    <a:gd name="T12" fmla="*/ 38186 w 175"/>
                    <a:gd name="T13" fmla="*/ 0 h 175"/>
                    <a:gd name="T14" fmla="*/ 38186 w 175"/>
                    <a:gd name="T15" fmla="*/ 0 h 175"/>
                    <a:gd name="T16" fmla="*/ 76371 w 175"/>
                    <a:gd name="T17" fmla="*/ 38186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5" h="175">
                      <a:moveTo>
                        <a:pt x="174" y="87"/>
                      </a:moveTo>
                      <a:lnTo>
                        <a:pt x="174" y="87"/>
                      </a:lnTo>
                      <a:cubicBezTo>
                        <a:pt x="174" y="136"/>
                        <a:pt x="135" y="174"/>
                        <a:pt x="87" y="174"/>
                      </a:cubicBezTo>
                      <a:cubicBezTo>
                        <a:pt x="39" y="174"/>
                        <a:pt x="0" y="136"/>
                        <a:pt x="0" y="87"/>
                      </a:cubicBezTo>
                      <a:cubicBezTo>
                        <a:pt x="0" y="39"/>
                        <a:pt x="39" y="0"/>
                        <a:pt x="87" y="0"/>
                      </a:cubicBezTo>
                      <a:cubicBezTo>
                        <a:pt x="135" y="0"/>
                        <a:pt x="174" y="39"/>
                        <a:pt x="174" y="87"/>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70" name="Freeform 69"/>
                <p:cNvSpPr>
                  <a:spLocks noChangeArrowheads="1"/>
                </p:cNvSpPr>
                <p:nvPr/>
              </p:nvSpPr>
              <p:spPr bwMode="auto">
                <a:xfrm>
                  <a:off x="9808161" y="5921807"/>
                  <a:ext cx="73976" cy="73942"/>
                </a:xfrm>
                <a:custGeom>
                  <a:avLst/>
                  <a:gdLst>
                    <a:gd name="T0" fmla="*/ 74457 w 173"/>
                    <a:gd name="T1" fmla="*/ 36795 h 173"/>
                    <a:gd name="T2" fmla="*/ 74457 w 173"/>
                    <a:gd name="T3" fmla="*/ 36795 h 173"/>
                    <a:gd name="T4" fmla="*/ 36796 w 173"/>
                    <a:gd name="T5" fmla="*/ 74456 h 173"/>
                    <a:gd name="T6" fmla="*/ 36796 w 173"/>
                    <a:gd name="T7" fmla="*/ 74456 h 173"/>
                    <a:gd name="T8" fmla="*/ 0 w 173"/>
                    <a:gd name="T9" fmla="*/ 36795 h 173"/>
                    <a:gd name="T10" fmla="*/ 0 w 173"/>
                    <a:gd name="T11" fmla="*/ 36795 h 173"/>
                    <a:gd name="T12" fmla="*/ 36796 w 173"/>
                    <a:gd name="T13" fmla="*/ 0 h 173"/>
                    <a:gd name="T14" fmla="*/ 36796 w 173"/>
                    <a:gd name="T15" fmla="*/ 0 h 173"/>
                    <a:gd name="T16" fmla="*/ 74457 w 173"/>
                    <a:gd name="T17" fmla="*/ 36795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3">
                      <a:moveTo>
                        <a:pt x="172" y="85"/>
                      </a:moveTo>
                      <a:lnTo>
                        <a:pt x="172" y="85"/>
                      </a:lnTo>
                      <a:cubicBezTo>
                        <a:pt x="172" y="134"/>
                        <a:pt x="133" y="172"/>
                        <a:pt x="85" y="172"/>
                      </a:cubicBezTo>
                      <a:cubicBezTo>
                        <a:pt x="38" y="172"/>
                        <a:pt x="0" y="134"/>
                        <a:pt x="0" y="85"/>
                      </a:cubicBezTo>
                      <a:cubicBezTo>
                        <a:pt x="0" y="38"/>
                        <a:pt x="38" y="0"/>
                        <a:pt x="85" y="0"/>
                      </a:cubicBezTo>
                      <a:cubicBezTo>
                        <a:pt x="133" y="0"/>
                        <a:pt x="172" y="38"/>
                        <a:pt x="172" y="85"/>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71" name="Freeform 70"/>
                <p:cNvSpPr>
                  <a:spLocks noChangeArrowheads="1"/>
                </p:cNvSpPr>
                <p:nvPr/>
              </p:nvSpPr>
              <p:spPr bwMode="auto">
                <a:xfrm>
                  <a:off x="9584891" y="6415201"/>
                  <a:ext cx="75320" cy="73941"/>
                </a:xfrm>
                <a:custGeom>
                  <a:avLst/>
                  <a:gdLst>
                    <a:gd name="T0" fmla="*/ 74456 w 173"/>
                    <a:gd name="T1" fmla="*/ 37015 h 174"/>
                    <a:gd name="T2" fmla="*/ 74456 w 173"/>
                    <a:gd name="T3" fmla="*/ 37015 h 174"/>
                    <a:gd name="T4" fmla="*/ 37661 w 173"/>
                    <a:gd name="T5" fmla="*/ 74460 h 174"/>
                    <a:gd name="T6" fmla="*/ 37661 w 173"/>
                    <a:gd name="T7" fmla="*/ 74460 h 174"/>
                    <a:gd name="T8" fmla="*/ 0 w 173"/>
                    <a:gd name="T9" fmla="*/ 37015 h 174"/>
                    <a:gd name="T10" fmla="*/ 0 w 173"/>
                    <a:gd name="T11" fmla="*/ 37015 h 174"/>
                    <a:gd name="T12" fmla="*/ 37661 w 173"/>
                    <a:gd name="T13" fmla="*/ 0 h 174"/>
                    <a:gd name="T14" fmla="*/ 37661 w 173"/>
                    <a:gd name="T15" fmla="*/ 0 h 174"/>
                    <a:gd name="T16" fmla="*/ 74456 w 173"/>
                    <a:gd name="T17" fmla="*/ 37015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4">
                      <a:moveTo>
                        <a:pt x="172" y="86"/>
                      </a:moveTo>
                      <a:lnTo>
                        <a:pt x="172" y="86"/>
                      </a:lnTo>
                      <a:cubicBezTo>
                        <a:pt x="172" y="134"/>
                        <a:pt x="134" y="173"/>
                        <a:pt x="87" y="173"/>
                      </a:cubicBezTo>
                      <a:cubicBezTo>
                        <a:pt x="39" y="173"/>
                        <a:pt x="0" y="134"/>
                        <a:pt x="0" y="86"/>
                      </a:cubicBezTo>
                      <a:cubicBezTo>
                        <a:pt x="0" y="38"/>
                        <a:pt x="39" y="0"/>
                        <a:pt x="87" y="0"/>
                      </a:cubicBezTo>
                      <a:cubicBezTo>
                        <a:pt x="134" y="0"/>
                        <a:pt x="172" y="38"/>
                        <a:pt x="172" y="86"/>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72" name="Freeform 71"/>
                <p:cNvSpPr>
                  <a:spLocks noChangeArrowheads="1"/>
                </p:cNvSpPr>
                <p:nvPr/>
              </p:nvSpPr>
              <p:spPr bwMode="auto">
                <a:xfrm>
                  <a:off x="10051607" y="7420811"/>
                  <a:ext cx="75320" cy="75286"/>
                </a:xfrm>
                <a:custGeom>
                  <a:avLst/>
                  <a:gdLst>
                    <a:gd name="T0" fmla="*/ 74457 w 173"/>
                    <a:gd name="T1" fmla="*/ 36795 h 173"/>
                    <a:gd name="T2" fmla="*/ 74457 w 173"/>
                    <a:gd name="T3" fmla="*/ 36795 h 173"/>
                    <a:gd name="T4" fmla="*/ 36796 w 173"/>
                    <a:gd name="T5" fmla="*/ 74456 h 173"/>
                    <a:gd name="T6" fmla="*/ 36796 w 173"/>
                    <a:gd name="T7" fmla="*/ 74456 h 173"/>
                    <a:gd name="T8" fmla="*/ 0 w 173"/>
                    <a:gd name="T9" fmla="*/ 36795 h 173"/>
                    <a:gd name="T10" fmla="*/ 0 w 173"/>
                    <a:gd name="T11" fmla="*/ 36795 h 173"/>
                    <a:gd name="T12" fmla="*/ 36796 w 173"/>
                    <a:gd name="T13" fmla="*/ 0 h 173"/>
                    <a:gd name="T14" fmla="*/ 36796 w 173"/>
                    <a:gd name="T15" fmla="*/ 0 h 173"/>
                    <a:gd name="T16" fmla="*/ 74457 w 173"/>
                    <a:gd name="T17" fmla="*/ 36795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3">
                      <a:moveTo>
                        <a:pt x="172" y="85"/>
                      </a:moveTo>
                      <a:lnTo>
                        <a:pt x="172" y="85"/>
                      </a:lnTo>
                      <a:cubicBezTo>
                        <a:pt x="172" y="134"/>
                        <a:pt x="133" y="172"/>
                        <a:pt x="85" y="172"/>
                      </a:cubicBezTo>
                      <a:cubicBezTo>
                        <a:pt x="38" y="172"/>
                        <a:pt x="0" y="134"/>
                        <a:pt x="0" y="85"/>
                      </a:cubicBezTo>
                      <a:cubicBezTo>
                        <a:pt x="0" y="39"/>
                        <a:pt x="38" y="0"/>
                        <a:pt x="85" y="0"/>
                      </a:cubicBezTo>
                      <a:cubicBezTo>
                        <a:pt x="133" y="0"/>
                        <a:pt x="172" y="39"/>
                        <a:pt x="172" y="85"/>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73" name="Freeform 72"/>
                <p:cNvSpPr>
                  <a:spLocks noChangeArrowheads="1"/>
                </p:cNvSpPr>
                <p:nvPr/>
              </p:nvSpPr>
              <p:spPr bwMode="auto">
                <a:xfrm>
                  <a:off x="8309829" y="6209508"/>
                  <a:ext cx="75320" cy="75286"/>
                </a:xfrm>
                <a:custGeom>
                  <a:avLst/>
                  <a:gdLst>
                    <a:gd name="T0" fmla="*/ 74460 w 174"/>
                    <a:gd name="T1" fmla="*/ 36796 h 173"/>
                    <a:gd name="T2" fmla="*/ 74460 w 174"/>
                    <a:gd name="T3" fmla="*/ 36796 h 173"/>
                    <a:gd name="T4" fmla="*/ 37445 w 174"/>
                    <a:gd name="T5" fmla="*/ 74457 h 173"/>
                    <a:gd name="T6" fmla="*/ 37445 w 174"/>
                    <a:gd name="T7" fmla="*/ 74457 h 173"/>
                    <a:gd name="T8" fmla="*/ 0 w 174"/>
                    <a:gd name="T9" fmla="*/ 36796 h 173"/>
                    <a:gd name="T10" fmla="*/ 0 w 174"/>
                    <a:gd name="T11" fmla="*/ 36796 h 173"/>
                    <a:gd name="T12" fmla="*/ 37445 w 174"/>
                    <a:gd name="T13" fmla="*/ 0 h 173"/>
                    <a:gd name="T14" fmla="*/ 37445 w 174"/>
                    <a:gd name="T15" fmla="*/ 0 h 173"/>
                    <a:gd name="T16" fmla="*/ 74460 w 174"/>
                    <a:gd name="T17" fmla="*/ 36796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3">
                      <a:moveTo>
                        <a:pt x="173" y="85"/>
                      </a:moveTo>
                      <a:lnTo>
                        <a:pt x="173" y="85"/>
                      </a:lnTo>
                      <a:cubicBezTo>
                        <a:pt x="173" y="133"/>
                        <a:pt x="135" y="172"/>
                        <a:pt x="87" y="172"/>
                      </a:cubicBezTo>
                      <a:cubicBezTo>
                        <a:pt x="39" y="172"/>
                        <a:pt x="0" y="133"/>
                        <a:pt x="0" y="85"/>
                      </a:cubicBezTo>
                      <a:cubicBezTo>
                        <a:pt x="0" y="38"/>
                        <a:pt x="39" y="0"/>
                        <a:pt x="87" y="0"/>
                      </a:cubicBezTo>
                      <a:cubicBezTo>
                        <a:pt x="135" y="0"/>
                        <a:pt x="173" y="38"/>
                        <a:pt x="173" y="85"/>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74" name="Freeform 73"/>
                <p:cNvSpPr>
                  <a:spLocks noChangeArrowheads="1"/>
                </p:cNvSpPr>
                <p:nvPr/>
              </p:nvSpPr>
              <p:spPr bwMode="auto">
                <a:xfrm>
                  <a:off x="9272850" y="5289940"/>
                  <a:ext cx="73975" cy="76631"/>
                </a:xfrm>
                <a:custGeom>
                  <a:avLst/>
                  <a:gdLst>
                    <a:gd name="T0" fmla="*/ 74457 w 173"/>
                    <a:gd name="T1" fmla="*/ 38186 h 175"/>
                    <a:gd name="T2" fmla="*/ 74457 w 173"/>
                    <a:gd name="T3" fmla="*/ 38186 h 175"/>
                    <a:gd name="T4" fmla="*/ 37229 w 173"/>
                    <a:gd name="T5" fmla="*/ 76371 h 175"/>
                    <a:gd name="T6" fmla="*/ 37229 w 173"/>
                    <a:gd name="T7" fmla="*/ 76371 h 175"/>
                    <a:gd name="T8" fmla="*/ 0 w 173"/>
                    <a:gd name="T9" fmla="*/ 38186 h 175"/>
                    <a:gd name="T10" fmla="*/ 0 w 173"/>
                    <a:gd name="T11" fmla="*/ 38186 h 175"/>
                    <a:gd name="T12" fmla="*/ 37229 w 173"/>
                    <a:gd name="T13" fmla="*/ 0 h 175"/>
                    <a:gd name="T14" fmla="*/ 37229 w 173"/>
                    <a:gd name="T15" fmla="*/ 0 h 175"/>
                    <a:gd name="T16" fmla="*/ 74457 w 173"/>
                    <a:gd name="T17" fmla="*/ 38186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5">
                      <a:moveTo>
                        <a:pt x="172" y="87"/>
                      </a:moveTo>
                      <a:lnTo>
                        <a:pt x="172" y="87"/>
                      </a:lnTo>
                      <a:cubicBezTo>
                        <a:pt x="172" y="134"/>
                        <a:pt x="134" y="174"/>
                        <a:pt x="86" y="174"/>
                      </a:cubicBezTo>
                      <a:cubicBezTo>
                        <a:pt x="39" y="174"/>
                        <a:pt x="0" y="134"/>
                        <a:pt x="0" y="87"/>
                      </a:cubicBezTo>
                      <a:cubicBezTo>
                        <a:pt x="0" y="39"/>
                        <a:pt x="39" y="0"/>
                        <a:pt x="86" y="0"/>
                      </a:cubicBezTo>
                      <a:cubicBezTo>
                        <a:pt x="134" y="0"/>
                        <a:pt x="172" y="39"/>
                        <a:pt x="172" y="87"/>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75" name="Freeform 74"/>
                <p:cNvSpPr>
                  <a:spLocks noChangeArrowheads="1"/>
                </p:cNvSpPr>
                <p:nvPr/>
              </p:nvSpPr>
              <p:spPr bwMode="auto">
                <a:xfrm>
                  <a:off x="8467194" y="6954304"/>
                  <a:ext cx="45730" cy="45710"/>
                </a:xfrm>
                <a:custGeom>
                  <a:avLst/>
                  <a:gdLst>
                    <a:gd name="T0" fmla="*/ 45647 w 105"/>
                    <a:gd name="T1" fmla="*/ 23043 h 106"/>
                    <a:gd name="T2" fmla="*/ 45647 w 105"/>
                    <a:gd name="T3" fmla="*/ 23043 h 106"/>
                    <a:gd name="T4" fmla="*/ 22824 w 105"/>
                    <a:gd name="T5" fmla="*/ 45651 h 106"/>
                    <a:gd name="T6" fmla="*/ 22824 w 105"/>
                    <a:gd name="T7" fmla="*/ 45651 h 106"/>
                    <a:gd name="T8" fmla="*/ 0 w 105"/>
                    <a:gd name="T9" fmla="*/ 23043 h 106"/>
                    <a:gd name="T10" fmla="*/ 0 w 105"/>
                    <a:gd name="T11" fmla="*/ 23043 h 106"/>
                    <a:gd name="T12" fmla="*/ 22824 w 105"/>
                    <a:gd name="T13" fmla="*/ 0 h 106"/>
                    <a:gd name="T14" fmla="*/ 22824 w 105"/>
                    <a:gd name="T15" fmla="*/ 0 h 106"/>
                    <a:gd name="T16" fmla="*/ 45647 w 105"/>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3"/>
                      </a:moveTo>
                      <a:lnTo>
                        <a:pt x="104" y="53"/>
                      </a:lnTo>
                      <a:cubicBezTo>
                        <a:pt x="104" y="82"/>
                        <a:pt x="80" y="105"/>
                        <a:pt x="52" y="105"/>
                      </a:cubicBezTo>
                      <a:cubicBezTo>
                        <a:pt x="24" y="105"/>
                        <a:pt x="0" y="82"/>
                        <a:pt x="0" y="53"/>
                      </a:cubicBezTo>
                      <a:cubicBezTo>
                        <a:pt x="0" y="24"/>
                        <a:pt x="24" y="0"/>
                        <a:pt x="52" y="0"/>
                      </a:cubicBezTo>
                      <a:cubicBezTo>
                        <a:pt x="80" y="0"/>
                        <a:pt x="104" y="24"/>
                        <a:pt x="104" y="53"/>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76" name="Freeform 75"/>
                <p:cNvSpPr>
                  <a:spLocks noChangeArrowheads="1"/>
                </p:cNvSpPr>
                <p:nvPr/>
              </p:nvSpPr>
              <p:spPr bwMode="auto">
                <a:xfrm>
                  <a:off x="8484679" y="5956762"/>
                  <a:ext cx="47075" cy="45710"/>
                </a:xfrm>
                <a:custGeom>
                  <a:avLst/>
                  <a:gdLst>
                    <a:gd name="T0" fmla="*/ 45647 w 105"/>
                    <a:gd name="T1" fmla="*/ 23043 h 106"/>
                    <a:gd name="T2" fmla="*/ 45647 w 105"/>
                    <a:gd name="T3" fmla="*/ 23043 h 106"/>
                    <a:gd name="T4" fmla="*/ 22824 w 105"/>
                    <a:gd name="T5" fmla="*/ 45651 h 106"/>
                    <a:gd name="T6" fmla="*/ 22824 w 105"/>
                    <a:gd name="T7" fmla="*/ 45651 h 106"/>
                    <a:gd name="T8" fmla="*/ 0 w 105"/>
                    <a:gd name="T9" fmla="*/ 23043 h 106"/>
                    <a:gd name="T10" fmla="*/ 0 w 105"/>
                    <a:gd name="T11" fmla="*/ 23043 h 106"/>
                    <a:gd name="T12" fmla="*/ 22824 w 105"/>
                    <a:gd name="T13" fmla="*/ 0 h 106"/>
                    <a:gd name="T14" fmla="*/ 22824 w 105"/>
                    <a:gd name="T15" fmla="*/ 0 h 106"/>
                    <a:gd name="T16" fmla="*/ 45647 w 105"/>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3"/>
                      </a:moveTo>
                      <a:lnTo>
                        <a:pt x="104" y="53"/>
                      </a:lnTo>
                      <a:cubicBezTo>
                        <a:pt x="104" y="83"/>
                        <a:pt x="82" y="105"/>
                        <a:pt x="52" y="105"/>
                      </a:cubicBezTo>
                      <a:cubicBezTo>
                        <a:pt x="24" y="105"/>
                        <a:pt x="0" y="83"/>
                        <a:pt x="0" y="53"/>
                      </a:cubicBezTo>
                      <a:cubicBezTo>
                        <a:pt x="0" y="24"/>
                        <a:pt x="24" y="0"/>
                        <a:pt x="52" y="0"/>
                      </a:cubicBezTo>
                      <a:cubicBezTo>
                        <a:pt x="82" y="0"/>
                        <a:pt x="104" y="24"/>
                        <a:pt x="104" y="53"/>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77" name="Freeform 76"/>
                <p:cNvSpPr>
                  <a:spLocks noChangeArrowheads="1"/>
                </p:cNvSpPr>
                <p:nvPr/>
              </p:nvSpPr>
              <p:spPr bwMode="auto">
                <a:xfrm>
                  <a:off x="9325305" y="6261940"/>
                  <a:ext cx="47075" cy="45710"/>
                </a:xfrm>
                <a:custGeom>
                  <a:avLst/>
                  <a:gdLst>
                    <a:gd name="T0" fmla="*/ 45647 w 105"/>
                    <a:gd name="T1" fmla="*/ 22824 h 105"/>
                    <a:gd name="T2" fmla="*/ 45647 w 105"/>
                    <a:gd name="T3" fmla="*/ 22824 h 105"/>
                    <a:gd name="T4" fmla="*/ 22824 w 105"/>
                    <a:gd name="T5" fmla="*/ 45647 h 105"/>
                    <a:gd name="T6" fmla="*/ 22824 w 105"/>
                    <a:gd name="T7" fmla="*/ 45647 h 105"/>
                    <a:gd name="T8" fmla="*/ 0 w 105"/>
                    <a:gd name="T9" fmla="*/ 22824 h 105"/>
                    <a:gd name="T10" fmla="*/ 0 w 105"/>
                    <a:gd name="T11" fmla="*/ 22824 h 105"/>
                    <a:gd name="T12" fmla="*/ 22824 w 105"/>
                    <a:gd name="T13" fmla="*/ 0 h 105"/>
                    <a:gd name="T14" fmla="*/ 22824 w 105"/>
                    <a:gd name="T15" fmla="*/ 0 h 105"/>
                    <a:gd name="T16" fmla="*/ 45647 w 105"/>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5">
                      <a:moveTo>
                        <a:pt x="104" y="52"/>
                      </a:moveTo>
                      <a:lnTo>
                        <a:pt x="104" y="52"/>
                      </a:lnTo>
                      <a:cubicBezTo>
                        <a:pt x="104" y="82"/>
                        <a:pt x="81" y="104"/>
                        <a:pt x="52" y="104"/>
                      </a:cubicBezTo>
                      <a:cubicBezTo>
                        <a:pt x="23" y="104"/>
                        <a:pt x="0" y="82"/>
                        <a:pt x="0" y="52"/>
                      </a:cubicBezTo>
                      <a:cubicBezTo>
                        <a:pt x="0" y="23"/>
                        <a:pt x="23" y="0"/>
                        <a:pt x="52" y="0"/>
                      </a:cubicBezTo>
                      <a:cubicBezTo>
                        <a:pt x="81" y="0"/>
                        <a:pt x="104" y="23"/>
                        <a:pt x="104" y="52"/>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78" name="Freeform 77"/>
                <p:cNvSpPr>
                  <a:spLocks noChangeArrowheads="1"/>
                </p:cNvSpPr>
                <p:nvPr/>
              </p:nvSpPr>
              <p:spPr bwMode="auto">
                <a:xfrm>
                  <a:off x="10194177" y="6521408"/>
                  <a:ext cx="45730" cy="45710"/>
                </a:xfrm>
                <a:custGeom>
                  <a:avLst/>
                  <a:gdLst>
                    <a:gd name="T0" fmla="*/ 45647 w 105"/>
                    <a:gd name="T1" fmla="*/ 23043 h 106"/>
                    <a:gd name="T2" fmla="*/ 45647 w 105"/>
                    <a:gd name="T3" fmla="*/ 23043 h 106"/>
                    <a:gd name="T4" fmla="*/ 22824 w 105"/>
                    <a:gd name="T5" fmla="*/ 45651 h 106"/>
                    <a:gd name="T6" fmla="*/ 22824 w 105"/>
                    <a:gd name="T7" fmla="*/ 45651 h 106"/>
                    <a:gd name="T8" fmla="*/ 0 w 105"/>
                    <a:gd name="T9" fmla="*/ 23043 h 106"/>
                    <a:gd name="T10" fmla="*/ 0 w 105"/>
                    <a:gd name="T11" fmla="*/ 23043 h 106"/>
                    <a:gd name="T12" fmla="*/ 22824 w 105"/>
                    <a:gd name="T13" fmla="*/ 0 h 106"/>
                    <a:gd name="T14" fmla="*/ 22824 w 105"/>
                    <a:gd name="T15" fmla="*/ 0 h 106"/>
                    <a:gd name="T16" fmla="*/ 45647 w 105"/>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3"/>
                      </a:moveTo>
                      <a:lnTo>
                        <a:pt x="104" y="53"/>
                      </a:lnTo>
                      <a:cubicBezTo>
                        <a:pt x="104" y="81"/>
                        <a:pt x="81" y="105"/>
                        <a:pt x="52" y="105"/>
                      </a:cubicBezTo>
                      <a:cubicBezTo>
                        <a:pt x="22" y="105"/>
                        <a:pt x="0" y="81"/>
                        <a:pt x="0" y="53"/>
                      </a:cubicBezTo>
                      <a:cubicBezTo>
                        <a:pt x="0" y="23"/>
                        <a:pt x="22" y="0"/>
                        <a:pt x="52" y="0"/>
                      </a:cubicBezTo>
                      <a:cubicBezTo>
                        <a:pt x="81" y="0"/>
                        <a:pt x="104" y="23"/>
                        <a:pt x="104" y="53"/>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79" name="Freeform 78"/>
                <p:cNvSpPr>
                  <a:spLocks noChangeArrowheads="1"/>
                </p:cNvSpPr>
                <p:nvPr/>
              </p:nvSpPr>
              <p:spPr bwMode="auto">
                <a:xfrm>
                  <a:off x="9496121" y="7194952"/>
                  <a:ext cx="47075" cy="45710"/>
                </a:xfrm>
                <a:custGeom>
                  <a:avLst/>
                  <a:gdLst>
                    <a:gd name="T0" fmla="*/ 45647 w 105"/>
                    <a:gd name="T1" fmla="*/ 23043 h 106"/>
                    <a:gd name="T2" fmla="*/ 45647 w 105"/>
                    <a:gd name="T3" fmla="*/ 23043 h 106"/>
                    <a:gd name="T4" fmla="*/ 22824 w 105"/>
                    <a:gd name="T5" fmla="*/ 45651 h 106"/>
                    <a:gd name="T6" fmla="*/ 22824 w 105"/>
                    <a:gd name="T7" fmla="*/ 45651 h 106"/>
                    <a:gd name="T8" fmla="*/ 0 w 105"/>
                    <a:gd name="T9" fmla="*/ 23043 h 106"/>
                    <a:gd name="T10" fmla="*/ 0 w 105"/>
                    <a:gd name="T11" fmla="*/ 23043 h 106"/>
                    <a:gd name="T12" fmla="*/ 22824 w 105"/>
                    <a:gd name="T13" fmla="*/ 0 h 106"/>
                    <a:gd name="T14" fmla="*/ 22824 w 105"/>
                    <a:gd name="T15" fmla="*/ 0 h 106"/>
                    <a:gd name="T16" fmla="*/ 45647 w 105"/>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3"/>
                      </a:moveTo>
                      <a:lnTo>
                        <a:pt x="104" y="53"/>
                      </a:lnTo>
                      <a:cubicBezTo>
                        <a:pt x="104" y="81"/>
                        <a:pt x="80" y="105"/>
                        <a:pt x="52" y="105"/>
                      </a:cubicBezTo>
                      <a:cubicBezTo>
                        <a:pt x="23" y="105"/>
                        <a:pt x="0" y="81"/>
                        <a:pt x="0" y="53"/>
                      </a:cubicBezTo>
                      <a:cubicBezTo>
                        <a:pt x="0" y="24"/>
                        <a:pt x="23" y="0"/>
                        <a:pt x="52" y="0"/>
                      </a:cubicBezTo>
                      <a:cubicBezTo>
                        <a:pt x="80" y="0"/>
                        <a:pt x="104" y="24"/>
                        <a:pt x="104" y="53"/>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80" name="Freeform 79"/>
                <p:cNvSpPr>
                  <a:spLocks noChangeArrowheads="1"/>
                </p:cNvSpPr>
                <p:nvPr/>
              </p:nvSpPr>
              <p:spPr bwMode="auto">
                <a:xfrm>
                  <a:off x="10005877" y="6002471"/>
                  <a:ext cx="45730" cy="45710"/>
                </a:xfrm>
                <a:custGeom>
                  <a:avLst/>
                  <a:gdLst>
                    <a:gd name="T0" fmla="*/ 45651 w 106"/>
                    <a:gd name="T1" fmla="*/ 22828 h 107"/>
                    <a:gd name="T2" fmla="*/ 45651 w 106"/>
                    <a:gd name="T3" fmla="*/ 22828 h 107"/>
                    <a:gd name="T4" fmla="*/ 22608 w 106"/>
                    <a:gd name="T5" fmla="*/ 45655 h 107"/>
                    <a:gd name="T6" fmla="*/ 22608 w 106"/>
                    <a:gd name="T7" fmla="*/ 45655 h 107"/>
                    <a:gd name="T8" fmla="*/ 0 w 106"/>
                    <a:gd name="T9" fmla="*/ 22828 h 107"/>
                    <a:gd name="T10" fmla="*/ 0 w 106"/>
                    <a:gd name="T11" fmla="*/ 22828 h 107"/>
                    <a:gd name="T12" fmla="*/ 22608 w 106"/>
                    <a:gd name="T13" fmla="*/ 0 h 107"/>
                    <a:gd name="T14" fmla="*/ 22608 w 106"/>
                    <a:gd name="T15" fmla="*/ 0 h 107"/>
                    <a:gd name="T16" fmla="*/ 45651 w 106"/>
                    <a:gd name="T17" fmla="*/ 22828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7">
                      <a:moveTo>
                        <a:pt x="105" y="53"/>
                      </a:moveTo>
                      <a:lnTo>
                        <a:pt x="105" y="53"/>
                      </a:lnTo>
                      <a:cubicBezTo>
                        <a:pt x="105" y="82"/>
                        <a:pt x="81" y="106"/>
                        <a:pt x="52" y="106"/>
                      </a:cubicBezTo>
                      <a:cubicBezTo>
                        <a:pt x="23" y="106"/>
                        <a:pt x="0" y="82"/>
                        <a:pt x="0" y="53"/>
                      </a:cubicBezTo>
                      <a:cubicBezTo>
                        <a:pt x="0" y="23"/>
                        <a:pt x="23" y="0"/>
                        <a:pt x="52" y="0"/>
                      </a:cubicBezTo>
                      <a:cubicBezTo>
                        <a:pt x="81" y="0"/>
                        <a:pt x="105" y="23"/>
                        <a:pt x="105" y="53"/>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81" name="Freeform 80"/>
                <p:cNvSpPr>
                  <a:spLocks noChangeArrowheads="1"/>
                </p:cNvSpPr>
                <p:nvPr/>
              </p:nvSpPr>
              <p:spPr bwMode="auto">
                <a:xfrm>
                  <a:off x="9065720" y="5595119"/>
                  <a:ext cx="45730" cy="45710"/>
                </a:xfrm>
                <a:custGeom>
                  <a:avLst/>
                  <a:gdLst>
                    <a:gd name="T0" fmla="*/ 45647 w 105"/>
                    <a:gd name="T1" fmla="*/ 23043 h 106"/>
                    <a:gd name="T2" fmla="*/ 45647 w 105"/>
                    <a:gd name="T3" fmla="*/ 23043 h 106"/>
                    <a:gd name="T4" fmla="*/ 22824 w 105"/>
                    <a:gd name="T5" fmla="*/ 45651 h 106"/>
                    <a:gd name="T6" fmla="*/ 22824 w 105"/>
                    <a:gd name="T7" fmla="*/ 45651 h 106"/>
                    <a:gd name="T8" fmla="*/ 0 w 105"/>
                    <a:gd name="T9" fmla="*/ 23043 h 106"/>
                    <a:gd name="T10" fmla="*/ 0 w 105"/>
                    <a:gd name="T11" fmla="*/ 23043 h 106"/>
                    <a:gd name="T12" fmla="*/ 22824 w 105"/>
                    <a:gd name="T13" fmla="*/ 0 h 106"/>
                    <a:gd name="T14" fmla="*/ 22824 w 105"/>
                    <a:gd name="T15" fmla="*/ 0 h 106"/>
                    <a:gd name="T16" fmla="*/ 45647 w 105"/>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3"/>
                      </a:moveTo>
                      <a:lnTo>
                        <a:pt x="104" y="53"/>
                      </a:lnTo>
                      <a:cubicBezTo>
                        <a:pt x="104" y="81"/>
                        <a:pt x="81" y="105"/>
                        <a:pt x="52" y="105"/>
                      </a:cubicBezTo>
                      <a:cubicBezTo>
                        <a:pt x="22" y="105"/>
                        <a:pt x="0" y="81"/>
                        <a:pt x="0" y="53"/>
                      </a:cubicBezTo>
                      <a:cubicBezTo>
                        <a:pt x="0" y="24"/>
                        <a:pt x="22" y="0"/>
                        <a:pt x="52" y="0"/>
                      </a:cubicBezTo>
                      <a:cubicBezTo>
                        <a:pt x="81" y="0"/>
                        <a:pt x="104" y="24"/>
                        <a:pt x="104" y="53"/>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82" name="Freeform 81"/>
                <p:cNvSpPr>
                  <a:spLocks noChangeArrowheads="1"/>
                </p:cNvSpPr>
                <p:nvPr/>
              </p:nvSpPr>
              <p:spPr bwMode="auto">
                <a:xfrm>
                  <a:off x="10215697" y="5268430"/>
                  <a:ext cx="45730" cy="45710"/>
                </a:xfrm>
                <a:custGeom>
                  <a:avLst/>
                  <a:gdLst>
                    <a:gd name="T0" fmla="*/ 45647 w 105"/>
                    <a:gd name="T1" fmla="*/ 22608 h 106"/>
                    <a:gd name="T2" fmla="*/ 45647 w 105"/>
                    <a:gd name="T3" fmla="*/ 22608 h 106"/>
                    <a:gd name="T4" fmla="*/ 22824 w 105"/>
                    <a:gd name="T5" fmla="*/ 45651 h 106"/>
                    <a:gd name="T6" fmla="*/ 22824 w 105"/>
                    <a:gd name="T7" fmla="*/ 45651 h 106"/>
                    <a:gd name="T8" fmla="*/ 0 w 105"/>
                    <a:gd name="T9" fmla="*/ 22608 h 106"/>
                    <a:gd name="T10" fmla="*/ 0 w 105"/>
                    <a:gd name="T11" fmla="*/ 22608 h 106"/>
                    <a:gd name="T12" fmla="*/ 22824 w 105"/>
                    <a:gd name="T13" fmla="*/ 0 h 106"/>
                    <a:gd name="T14" fmla="*/ 22824 w 105"/>
                    <a:gd name="T15" fmla="*/ 0 h 106"/>
                    <a:gd name="T16" fmla="*/ 45647 w 105"/>
                    <a:gd name="T17" fmla="*/ 22608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2"/>
                      </a:moveTo>
                      <a:lnTo>
                        <a:pt x="104" y="52"/>
                      </a:lnTo>
                      <a:cubicBezTo>
                        <a:pt x="104" y="81"/>
                        <a:pt x="81" y="105"/>
                        <a:pt x="52" y="105"/>
                      </a:cubicBezTo>
                      <a:cubicBezTo>
                        <a:pt x="24" y="105"/>
                        <a:pt x="0" y="81"/>
                        <a:pt x="0" y="52"/>
                      </a:cubicBezTo>
                      <a:cubicBezTo>
                        <a:pt x="0" y="24"/>
                        <a:pt x="24" y="0"/>
                        <a:pt x="52" y="0"/>
                      </a:cubicBezTo>
                      <a:cubicBezTo>
                        <a:pt x="81" y="0"/>
                        <a:pt x="104" y="24"/>
                        <a:pt x="104" y="52"/>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83" name="Freeform 82"/>
                <p:cNvSpPr>
                  <a:spLocks noChangeArrowheads="1"/>
                </p:cNvSpPr>
                <p:nvPr/>
              </p:nvSpPr>
              <p:spPr bwMode="auto">
                <a:xfrm>
                  <a:off x="8989055" y="6764745"/>
                  <a:ext cx="47075" cy="45710"/>
                </a:xfrm>
                <a:custGeom>
                  <a:avLst/>
                  <a:gdLst>
                    <a:gd name="T0" fmla="*/ 45647 w 105"/>
                    <a:gd name="T1" fmla="*/ 22608 h 106"/>
                    <a:gd name="T2" fmla="*/ 45647 w 105"/>
                    <a:gd name="T3" fmla="*/ 22608 h 106"/>
                    <a:gd name="T4" fmla="*/ 22824 w 105"/>
                    <a:gd name="T5" fmla="*/ 45651 h 106"/>
                    <a:gd name="T6" fmla="*/ 22824 w 105"/>
                    <a:gd name="T7" fmla="*/ 45651 h 106"/>
                    <a:gd name="T8" fmla="*/ 0 w 105"/>
                    <a:gd name="T9" fmla="*/ 22608 h 106"/>
                    <a:gd name="T10" fmla="*/ 0 w 105"/>
                    <a:gd name="T11" fmla="*/ 22608 h 106"/>
                    <a:gd name="T12" fmla="*/ 22824 w 105"/>
                    <a:gd name="T13" fmla="*/ 0 h 106"/>
                    <a:gd name="T14" fmla="*/ 22824 w 105"/>
                    <a:gd name="T15" fmla="*/ 0 h 106"/>
                    <a:gd name="T16" fmla="*/ 45647 w 105"/>
                    <a:gd name="T17" fmla="*/ 22608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2"/>
                      </a:moveTo>
                      <a:lnTo>
                        <a:pt x="104" y="52"/>
                      </a:lnTo>
                      <a:cubicBezTo>
                        <a:pt x="104" y="81"/>
                        <a:pt x="81" y="105"/>
                        <a:pt x="52" y="105"/>
                      </a:cubicBezTo>
                      <a:cubicBezTo>
                        <a:pt x="23" y="105"/>
                        <a:pt x="0" y="81"/>
                        <a:pt x="0" y="52"/>
                      </a:cubicBezTo>
                      <a:cubicBezTo>
                        <a:pt x="0" y="22"/>
                        <a:pt x="23" y="0"/>
                        <a:pt x="52" y="0"/>
                      </a:cubicBezTo>
                      <a:cubicBezTo>
                        <a:pt x="81" y="0"/>
                        <a:pt x="104" y="22"/>
                        <a:pt x="104" y="52"/>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65574" name="Freeform 83"/>
                <p:cNvSpPr>
                  <a:spLocks noChangeArrowheads="1"/>
                </p:cNvSpPr>
                <p:nvPr/>
              </p:nvSpPr>
              <p:spPr bwMode="auto">
                <a:xfrm>
                  <a:off x="10004503" y="7150446"/>
                  <a:ext cx="46086" cy="46086"/>
                </a:xfrm>
                <a:custGeom>
                  <a:avLst/>
                  <a:gdLst>
                    <a:gd name="T0" fmla="*/ 19847850 w 106"/>
                    <a:gd name="T1" fmla="*/ 10017780 h 105"/>
                    <a:gd name="T2" fmla="*/ 19847850 w 106"/>
                    <a:gd name="T3" fmla="*/ 10017780 h 105"/>
                    <a:gd name="T4" fmla="*/ 9829362 w 106"/>
                    <a:gd name="T5" fmla="*/ 20035121 h 105"/>
                    <a:gd name="T6" fmla="*/ 9829362 w 106"/>
                    <a:gd name="T7" fmla="*/ 20035121 h 105"/>
                    <a:gd name="T8" fmla="*/ 0 w 106"/>
                    <a:gd name="T9" fmla="*/ 10017780 h 105"/>
                    <a:gd name="T10" fmla="*/ 0 w 106"/>
                    <a:gd name="T11" fmla="*/ 10017780 h 105"/>
                    <a:gd name="T12" fmla="*/ 9829362 w 106"/>
                    <a:gd name="T13" fmla="*/ 0 h 105"/>
                    <a:gd name="T14" fmla="*/ 9829362 w 106"/>
                    <a:gd name="T15" fmla="*/ 0 h 105"/>
                    <a:gd name="T16" fmla="*/ 19847850 w 106"/>
                    <a:gd name="T17" fmla="*/ 10017780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105"/>
                    <a:gd name="T29" fmla="*/ 106 w 106"/>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105">
                      <a:moveTo>
                        <a:pt x="105" y="52"/>
                      </a:moveTo>
                      <a:lnTo>
                        <a:pt x="105" y="52"/>
                      </a:lnTo>
                      <a:cubicBezTo>
                        <a:pt x="105" y="81"/>
                        <a:pt x="81" y="104"/>
                        <a:pt x="52" y="104"/>
                      </a:cubicBezTo>
                      <a:cubicBezTo>
                        <a:pt x="23" y="104"/>
                        <a:pt x="0" y="81"/>
                        <a:pt x="0" y="52"/>
                      </a:cubicBezTo>
                      <a:cubicBezTo>
                        <a:pt x="0" y="22"/>
                        <a:pt x="23" y="0"/>
                        <a:pt x="52" y="0"/>
                      </a:cubicBezTo>
                      <a:cubicBezTo>
                        <a:pt x="81" y="0"/>
                        <a:pt x="105" y="22"/>
                        <a:pt x="105" y="52"/>
                      </a:cubicBezTo>
                    </a:path>
                  </a:pathLst>
                </a:custGeom>
                <a:solidFill>
                  <a:srgbClr val="EA662C"/>
                </a:solidFill>
                <a:ln w="9525">
                  <a:noFill/>
                  <a:round/>
                  <a:headEnd/>
                  <a:tailEnd/>
                </a:ln>
              </p:spPr>
              <p:txBody>
                <a:bodyPr wrap="none" anchor="ctr"/>
                <a:lstStyle/>
                <a:p>
                  <a:endParaRPr lang="en-US"/>
                </a:p>
              </p:txBody>
            </p:sp>
            <p:sp>
              <p:nvSpPr>
                <p:cNvPr id="65575" name="Freeform 84"/>
                <p:cNvSpPr>
                  <a:spLocks noChangeArrowheads="1"/>
                </p:cNvSpPr>
                <p:nvPr/>
              </p:nvSpPr>
              <p:spPr bwMode="auto">
                <a:xfrm>
                  <a:off x="9439950" y="5090017"/>
                  <a:ext cx="46086" cy="46086"/>
                </a:xfrm>
                <a:custGeom>
                  <a:avLst/>
                  <a:gdLst>
                    <a:gd name="T0" fmla="*/ 19847850 w 106"/>
                    <a:gd name="T1" fmla="*/ 10017780 h 105"/>
                    <a:gd name="T2" fmla="*/ 19847850 w 106"/>
                    <a:gd name="T3" fmla="*/ 10017780 h 105"/>
                    <a:gd name="T4" fmla="*/ 9829362 w 106"/>
                    <a:gd name="T5" fmla="*/ 20035121 h 105"/>
                    <a:gd name="T6" fmla="*/ 9829362 w 106"/>
                    <a:gd name="T7" fmla="*/ 20035121 h 105"/>
                    <a:gd name="T8" fmla="*/ 0 w 106"/>
                    <a:gd name="T9" fmla="*/ 10017780 h 105"/>
                    <a:gd name="T10" fmla="*/ 0 w 106"/>
                    <a:gd name="T11" fmla="*/ 10017780 h 105"/>
                    <a:gd name="T12" fmla="*/ 9829362 w 106"/>
                    <a:gd name="T13" fmla="*/ 0 h 105"/>
                    <a:gd name="T14" fmla="*/ 9829362 w 106"/>
                    <a:gd name="T15" fmla="*/ 0 h 105"/>
                    <a:gd name="T16" fmla="*/ 19847850 w 106"/>
                    <a:gd name="T17" fmla="*/ 10017780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105"/>
                    <a:gd name="T29" fmla="*/ 106 w 106"/>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105">
                      <a:moveTo>
                        <a:pt x="105" y="52"/>
                      </a:moveTo>
                      <a:lnTo>
                        <a:pt x="105" y="52"/>
                      </a:lnTo>
                      <a:cubicBezTo>
                        <a:pt x="105" y="81"/>
                        <a:pt x="82" y="104"/>
                        <a:pt x="52" y="104"/>
                      </a:cubicBezTo>
                      <a:cubicBezTo>
                        <a:pt x="24" y="104"/>
                        <a:pt x="0" y="81"/>
                        <a:pt x="0" y="52"/>
                      </a:cubicBezTo>
                      <a:cubicBezTo>
                        <a:pt x="0" y="24"/>
                        <a:pt x="24" y="0"/>
                        <a:pt x="52" y="0"/>
                      </a:cubicBezTo>
                      <a:cubicBezTo>
                        <a:pt x="82" y="0"/>
                        <a:pt x="105" y="24"/>
                        <a:pt x="105" y="52"/>
                      </a:cubicBezTo>
                    </a:path>
                  </a:pathLst>
                </a:custGeom>
                <a:solidFill>
                  <a:srgbClr val="EA662C"/>
                </a:solidFill>
                <a:ln w="9525">
                  <a:noFill/>
                  <a:round/>
                  <a:headEnd/>
                  <a:tailEnd/>
                </a:ln>
              </p:spPr>
              <p:txBody>
                <a:bodyPr wrap="none" anchor="ctr"/>
                <a:lstStyle/>
                <a:p>
                  <a:endParaRPr lang="en-US"/>
                </a:p>
              </p:txBody>
            </p:sp>
            <p:sp>
              <p:nvSpPr>
                <p:cNvPr id="186" name="Freeform 85"/>
                <p:cNvSpPr>
                  <a:spLocks noChangeArrowheads="1"/>
                </p:cNvSpPr>
                <p:nvPr/>
              </p:nvSpPr>
              <p:spPr bwMode="auto">
                <a:xfrm>
                  <a:off x="8720054" y="5467401"/>
                  <a:ext cx="45730" cy="47054"/>
                </a:xfrm>
                <a:custGeom>
                  <a:avLst/>
                  <a:gdLst>
                    <a:gd name="T0" fmla="*/ 45651 w 106"/>
                    <a:gd name="T1" fmla="*/ 22824 h 105"/>
                    <a:gd name="T2" fmla="*/ 45651 w 106"/>
                    <a:gd name="T3" fmla="*/ 22824 h 105"/>
                    <a:gd name="T4" fmla="*/ 23043 w 106"/>
                    <a:gd name="T5" fmla="*/ 45647 h 105"/>
                    <a:gd name="T6" fmla="*/ 23043 w 106"/>
                    <a:gd name="T7" fmla="*/ 45647 h 105"/>
                    <a:gd name="T8" fmla="*/ 0 w 106"/>
                    <a:gd name="T9" fmla="*/ 22824 h 105"/>
                    <a:gd name="T10" fmla="*/ 0 w 106"/>
                    <a:gd name="T11" fmla="*/ 22824 h 105"/>
                    <a:gd name="T12" fmla="*/ 23043 w 106"/>
                    <a:gd name="T13" fmla="*/ 0 h 105"/>
                    <a:gd name="T14" fmla="*/ 23043 w 106"/>
                    <a:gd name="T15" fmla="*/ 0 h 105"/>
                    <a:gd name="T16" fmla="*/ 45651 w 106"/>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5">
                      <a:moveTo>
                        <a:pt x="105" y="52"/>
                      </a:moveTo>
                      <a:lnTo>
                        <a:pt x="105" y="52"/>
                      </a:lnTo>
                      <a:cubicBezTo>
                        <a:pt x="105" y="81"/>
                        <a:pt x="81" y="104"/>
                        <a:pt x="53" y="104"/>
                      </a:cubicBezTo>
                      <a:cubicBezTo>
                        <a:pt x="24" y="104"/>
                        <a:pt x="0" y="81"/>
                        <a:pt x="0" y="52"/>
                      </a:cubicBezTo>
                      <a:cubicBezTo>
                        <a:pt x="0" y="24"/>
                        <a:pt x="24" y="0"/>
                        <a:pt x="53" y="0"/>
                      </a:cubicBezTo>
                      <a:cubicBezTo>
                        <a:pt x="81" y="0"/>
                        <a:pt x="105" y="24"/>
                        <a:pt x="105" y="52"/>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87" name="Freeform 86"/>
                <p:cNvSpPr>
                  <a:spLocks noChangeArrowheads="1"/>
                </p:cNvSpPr>
                <p:nvPr/>
              </p:nvSpPr>
              <p:spPr bwMode="auto">
                <a:xfrm>
                  <a:off x="9703251" y="5081559"/>
                  <a:ext cx="536656" cy="260813"/>
                </a:xfrm>
                <a:custGeom>
                  <a:avLst/>
                  <a:gdLst>
                    <a:gd name="T0" fmla="*/ 406733 w 1236"/>
                    <a:gd name="T1" fmla="*/ 260719 h 601"/>
                    <a:gd name="T2" fmla="*/ 130067 w 1236"/>
                    <a:gd name="T3" fmla="*/ 260719 h 601"/>
                    <a:gd name="T4" fmla="*/ 130067 w 1236"/>
                    <a:gd name="T5" fmla="*/ 260719 h 601"/>
                    <a:gd name="T6" fmla="*/ 0 w 1236"/>
                    <a:gd name="T7" fmla="*/ 130360 h 601"/>
                    <a:gd name="T8" fmla="*/ 0 w 1236"/>
                    <a:gd name="T9" fmla="*/ 130360 h 601"/>
                    <a:gd name="T10" fmla="*/ 130067 w 1236"/>
                    <a:gd name="T11" fmla="*/ 0 h 601"/>
                    <a:gd name="T12" fmla="*/ 406733 w 1236"/>
                    <a:gd name="T13" fmla="*/ 0 h 601"/>
                    <a:gd name="T14" fmla="*/ 406733 w 1236"/>
                    <a:gd name="T15" fmla="*/ 0 h 601"/>
                    <a:gd name="T16" fmla="*/ 537235 w 1236"/>
                    <a:gd name="T17" fmla="*/ 130360 h 601"/>
                    <a:gd name="T18" fmla="*/ 537235 w 1236"/>
                    <a:gd name="T19" fmla="*/ 130360 h 601"/>
                    <a:gd name="T20" fmla="*/ 406733 w 1236"/>
                    <a:gd name="T21" fmla="*/ 260719 h 6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36" h="601">
                      <a:moveTo>
                        <a:pt x="935" y="600"/>
                      </a:moveTo>
                      <a:lnTo>
                        <a:pt x="299" y="600"/>
                      </a:lnTo>
                      <a:cubicBezTo>
                        <a:pt x="135" y="600"/>
                        <a:pt x="0" y="466"/>
                        <a:pt x="0" y="300"/>
                      </a:cubicBezTo>
                      <a:cubicBezTo>
                        <a:pt x="0" y="135"/>
                        <a:pt x="135" y="0"/>
                        <a:pt x="299" y="0"/>
                      </a:cubicBezTo>
                      <a:lnTo>
                        <a:pt x="935" y="0"/>
                      </a:lnTo>
                      <a:cubicBezTo>
                        <a:pt x="1101" y="0"/>
                        <a:pt x="1235" y="135"/>
                        <a:pt x="1235" y="300"/>
                      </a:cubicBezTo>
                      <a:cubicBezTo>
                        <a:pt x="1235" y="466"/>
                        <a:pt x="1101" y="600"/>
                        <a:pt x="935" y="600"/>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88" name="Freeform 87"/>
                <p:cNvSpPr>
                  <a:spLocks noChangeArrowheads="1"/>
                </p:cNvSpPr>
                <p:nvPr/>
              </p:nvSpPr>
              <p:spPr bwMode="auto">
                <a:xfrm>
                  <a:off x="8631284" y="5713426"/>
                  <a:ext cx="538001" cy="262157"/>
                </a:xfrm>
                <a:custGeom>
                  <a:avLst/>
                  <a:gdLst>
                    <a:gd name="T0" fmla="*/ 407168 w 1236"/>
                    <a:gd name="T1" fmla="*/ 260719 h 601"/>
                    <a:gd name="T2" fmla="*/ 130502 w 1236"/>
                    <a:gd name="T3" fmla="*/ 260719 h 601"/>
                    <a:gd name="T4" fmla="*/ 130502 w 1236"/>
                    <a:gd name="T5" fmla="*/ 260719 h 601"/>
                    <a:gd name="T6" fmla="*/ 0 w 1236"/>
                    <a:gd name="T7" fmla="*/ 130360 h 601"/>
                    <a:gd name="T8" fmla="*/ 0 w 1236"/>
                    <a:gd name="T9" fmla="*/ 130360 h 601"/>
                    <a:gd name="T10" fmla="*/ 130502 w 1236"/>
                    <a:gd name="T11" fmla="*/ 0 h 601"/>
                    <a:gd name="T12" fmla="*/ 407168 w 1236"/>
                    <a:gd name="T13" fmla="*/ 0 h 601"/>
                    <a:gd name="T14" fmla="*/ 407168 w 1236"/>
                    <a:gd name="T15" fmla="*/ 0 h 601"/>
                    <a:gd name="T16" fmla="*/ 537235 w 1236"/>
                    <a:gd name="T17" fmla="*/ 130360 h 601"/>
                    <a:gd name="T18" fmla="*/ 537235 w 1236"/>
                    <a:gd name="T19" fmla="*/ 130360 h 601"/>
                    <a:gd name="T20" fmla="*/ 407168 w 1236"/>
                    <a:gd name="T21" fmla="*/ 260719 h 6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36" h="601">
                      <a:moveTo>
                        <a:pt x="936" y="600"/>
                      </a:moveTo>
                      <a:lnTo>
                        <a:pt x="300" y="600"/>
                      </a:lnTo>
                      <a:cubicBezTo>
                        <a:pt x="134" y="600"/>
                        <a:pt x="0" y="466"/>
                        <a:pt x="0" y="300"/>
                      </a:cubicBezTo>
                      <a:cubicBezTo>
                        <a:pt x="0" y="135"/>
                        <a:pt x="134" y="0"/>
                        <a:pt x="300" y="0"/>
                      </a:cubicBezTo>
                      <a:lnTo>
                        <a:pt x="936" y="0"/>
                      </a:lnTo>
                      <a:cubicBezTo>
                        <a:pt x="1101" y="0"/>
                        <a:pt x="1235" y="135"/>
                        <a:pt x="1235" y="300"/>
                      </a:cubicBezTo>
                      <a:cubicBezTo>
                        <a:pt x="1235" y="466"/>
                        <a:pt x="1101" y="600"/>
                        <a:pt x="936" y="600"/>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89" name="Freeform 88"/>
                <p:cNvSpPr>
                  <a:spLocks noChangeArrowheads="1"/>
                </p:cNvSpPr>
                <p:nvPr/>
              </p:nvSpPr>
              <p:spPr bwMode="auto">
                <a:xfrm>
                  <a:off x="8221059" y="6544264"/>
                  <a:ext cx="538001" cy="260813"/>
                </a:xfrm>
                <a:custGeom>
                  <a:avLst/>
                  <a:gdLst>
                    <a:gd name="T0" fmla="*/ 406733 w 1236"/>
                    <a:gd name="T1" fmla="*/ 260719 h 601"/>
                    <a:gd name="T2" fmla="*/ 130067 w 1236"/>
                    <a:gd name="T3" fmla="*/ 260719 h 601"/>
                    <a:gd name="T4" fmla="*/ 130067 w 1236"/>
                    <a:gd name="T5" fmla="*/ 260719 h 601"/>
                    <a:gd name="T6" fmla="*/ 0 w 1236"/>
                    <a:gd name="T7" fmla="*/ 129925 h 601"/>
                    <a:gd name="T8" fmla="*/ 0 w 1236"/>
                    <a:gd name="T9" fmla="*/ 129925 h 601"/>
                    <a:gd name="T10" fmla="*/ 130067 w 1236"/>
                    <a:gd name="T11" fmla="*/ 0 h 601"/>
                    <a:gd name="T12" fmla="*/ 406733 w 1236"/>
                    <a:gd name="T13" fmla="*/ 0 h 601"/>
                    <a:gd name="T14" fmla="*/ 406733 w 1236"/>
                    <a:gd name="T15" fmla="*/ 0 h 601"/>
                    <a:gd name="T16" fmla="*/ 537235 w 1236"/>
                    <a:gd name="T17" fmla="*/ 129925 h 601"/>
                    <a:gd name="T18" fmla="*/ 537235 w 1236"/>
                    <a:gd name="T19" fmla="*/ 129925 h 601"/>
                    <a:gd name="T20" fmla="*/ 406733 w 1236"/>
                    <a:gd name="T21" fmla="*/ 260719 h 6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36" h="601">
                      <a:moveTo>
                        <a:pt x="935" y="600"/>
                      </a:moveTo>
                      <a:lnTo>
                        <a:pt x="299" y="600"/>
                      </a:lnTo>
                      <a:cubicBezTo>
                        <a:pt x="134" y="600"/>
                        <a:pt x="0" y="465"/>
                        <a:pt x="0" y="299"/>
                      </a:cubicBezTo>
                      <a:cubicBezTo>
                        <a:pt x="0" y="133"/>
                        <a:pt x="134" y="0"/>
                        <a:pt x="299" y="0"/>
                      </a:cubicBezTo>
                      <a:lnTo>
                        <a:pt x="935" y="0"/>
                      </a:lnTo>
                      <a:cubicBezTo>
                        <a:pt x="1101" y="0"/>
                        <a:pt x="1235" y="133"/>
                        <a:pt x="1235" y="299"/>
                      </a:cubicBezTo>
                      <a:cubicBezTo>
                        <a:pt x="1235" y="465"/>
                        <a:pt x="1101" y="600"/>
                        <a:pt x="935" y="600"/>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90" name="Freeform 89"/>
                <p:cNvSpPr>
                  <a:spLocks noChangeArrowheads="1"/>
                </p:cNvSpPr>
                <p:nvPr/>
              </p:nvSpPr>
              <p:spPr bwMode="auto">
                <a:xfrm>
                  <a:off x="9354895" y="6861541"/>
                  <a:ext cx="536656" cy="262158"/>
                </a:xfrm>
                <a:custGeom>
                  <a:avLst/>
                  <a:gdLst>
                    <a:gd name="T0" fmla="*/ 406298 w 1236"/>
                    <a:gd name="T1" fmla="*/ 260719 h 601"/>
                    <a:gd name="T2" fmla="*/ 130502 w 1236"/>
                    <a:gd name="T3" fmla="*/ 260719 h 601"/>
                    <a:gd name="T4" fmla="*/ 130502 w 1236"/>
                    <a:gd name="T5" fmla="*/ 260719 h 601"/>
                    <a:gd name="T6" fmla="*/ 0 w 1236"/>
                    <a:gd name="T7" fmla="*/ 130360 h 601"/>
                    <a:gd name="T8" fmla="*/ 0 w 1236"/>
                    <a:gd name="T9" fmla="*/ 130360 h 601"/>
                    <a:gd name="T10" fmla="*/ 130502 w 1236"/>
                    <a:gd name="T11" fmla="*/ 0 h 601"/>
                    <a:gd name="T12" fmla="*/ 406298 w 1236"/>
                    <a:gd name="T13" fmla="*/ 0 h 601"/>
                    <a:gd name="T14" fmla="*/ 406298 w 1236"/>
                    <a:gd name="T15" fmla="*/ 0 h 601"/>
                    <a:gd name="T16" fmla="*/ 537235 w 1236"/>
                    <a:gd name="T17" fmla="*/ 130360 h 601"/>
                    <a:gd name="T18" fmla="*/ 537235 w 1236"/>
                    <a:gd name="T19" fmla="*/ 130360 h 601"/>
                    <a:gd name="T20" fmla="*/ 406298 w 1236"/>
                    <a:gd name="T21" fmla="*/ 260719 h 6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36" h="601">
                      <a:moveTo>
                        <a:pt x="934" y="600"/>
                      </a:moveTo>
                      <a:lnTo>
                        <a:pt x="300" y="600"/>
                      </a:lnTo>
                      <a:cubicBezTo>
                        <a:pt x="134" y="600"/>
                        <a:pt x="0" y="466"/>
                        <a:pt x="0" y="300"/>
                      </a:cubicBezTo>
                      <a:cubicBezTo>
                        <a:pt x="0" y="134"/>
                        <a:pt x="134" y="0"/>
                        <a:pt x="300" y="0"/>
                      </a:cubicBezTo>
                      <a:lnTo>
                        <a:pt x="934" y="0"/>
                      </a:lnTo>
                      <a:cubicBezTo>
                        <a:pt x="1100" y="0"/>
                        <a:pt x="1235" y="134"/>
                        <a:pt x="1235" y="300"/>
                      </a:cubicBezTo>
                      <a:cubicBezTo>
                        <a:pt x="1235" y="466"/>
                        <a:pt x="1100" y="600"/>
                        <a:pt x="934" y="600"/>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91" name="Freeform 90"/>
                <p:cNvSpPr>
                  <a:spLocks noChangeArrowheads="1"/>
                </p:cNvSpPr>
                <p:nvPr/>
              </p:nvSpPr>
              <p:spPr bwMode="auto">
                <a:xfrm>
                  <a:off x="9571441" y="7122354"/>
                  <a:ext cx="538001" cy="260813"/>
                </a:xfrm>
                <a:custGeom>
                  <a:avLst/>
                  <a:gdLst>
                    <a:gd name="T0" fmla="*/ 407168 w 1236"/>
                    <a:gd name="T1" fmla="*/ 260719 h 600"/>
                    <a:gd name="T2" fmla="*/ 130502 w 1236"/>
                    <a:gd name="T3" fmla="*/ 260719 h 600"/>
                    <a:gd name="T4" fmla="*/ 130502 w 1236"/>
                    <a:gd name="T5" fmla="*/ 260719 h 600"/>
                    <a:gd name="T6" fmla="*/ 0 w 1236"/>
                    <a:gd name="T7" fmla="*/ 130577 h 600"/>
                    <a:gd name="T8" fmla="*/ 0 w 1236"/>
                    <a:gd name="T9" fmla="*/ 130577 h 600"/>
                    <a:gd name="T10" fmla="*/ 130502 w 1236"/>
                    <a:gd name="T11" fmla="*/ 0 h 600"/>
                    <a:gd name="T12" fmla="*/ 407168 w 1236"/>
                    <a:gd name="T13" fmla="*/ 0 h 600"/>
                    <a:gd name="T14" fmla="*/ 407168 w 1236"/>
                    <a:gd name="T15" fmla="*/ 0 h 600"/>
                    <a:gd name="T16" fmla="*/ 537235 w 1236"/>
                    <a:gd name="T17" fmla="*/ 130577 h 600"/>
                    <a:gd name="T18" fmla="*/ 537235 w 1236"/>
                    <a:gd name="T19" fmla="*/ 130577 h 600"/>
                    <a:gd name="T20" fmla="*/ 407168 w 1236"/>
                    <a:gd name="T21" fmla="*/ 260719 h 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36" h="600">
                      <a:moveTo>
                        <a:pt x="936" y="599"/>
                      </a:moveTo>
                      <a:lnTo>
                        <a:pt x="300" y="599"/>
                      </a:lnTo>
                      <a:cubicBezTo>
                        <a:pt x="135" y="599"/>
                        <a:pt x="0" y="465"/>
                        <a:pt x="0" y="300"/>
                      </a:cubicBezTo>
                      <a:cubicBezTo>
                        <a:pt x="0" y="134"/>
                        <a:pt x="135" y="0"/>
                        <a:pt x="300" y="0"/>
                      </a:cubicBezTo>
                      <a:lnTo>
                        <a:pt x="936" y="0"/>
                      </a:lnTo>
                      <a:cubicBezTo>
                        <a:pt x="1102" y="0"/>
                        <a:pt x="1235" y="134"/>
                        <a:pt x="1235" y="300"/>
                      </a:cubicBezTo>
                      <a:cubicBezTo>
                        <a:pt x="1235" y="465"/>
                        <a:pt x="1102" y="599"/>
                        <a:pt x="936" y="599"/>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grpSp>
          <p:grpSp>
            <p:nvGrpSpPr>
              <p:cNvPr id="65582" name="Group 1"/>
              <p:cNvGrpSpPr>
                <a:grpSpLocks/>
              </p:cNvGrpSpPr>
              <p:nvPr/>
            </p:nvGrpSpPr>
            <p:grpSpPr bwMode="auto">
              <a:xfrm rot="10800000">
                <a:off x="-528478" y="2446954"/>
                <a:ext cx="2447606" cy="2528559"/>
                <a:chOff x="8253235" y="2100188"/>
                <a:chExt cx="2448321" cy="2528969"/>
              </a:xfrm>
            </p:grpSpPr>
            <p:sp>
              <p:nvSpPr>
                <p:cNvPr id="65583" name="Freeform 91"/>
                <p:cNvSpPr>
                  <a:spLocks noChangeArrowheads="1"/>
                </p:cNvSpPr>
                <p:nvPr/>
              </p:nvSpPr>
              <p:spPr bwMode="auto">
                <a:xfrm>
                  <a:off x="8253235" y="3674793"/>
                  <a:ext cx="378290" cy="291878"/>
                </a:xfrm>
                <a:custGeom>
                  <a:avLst/>
                  <a:gdLst>
                    <a:gd name="T0" fmla="*/ 63482643 w 869"/>
                    <a:gd name="T1" fmla="*/ 126586454 h 672"/>
                    <a:gd name="T2" fmla="*/ 101193227 w 869"/>
                    <a:gd name="T3" fmla="*/ 126586454 h 672"/>
                    <a:gd name="T4" fmla="*/ 101193227 w 869"/>
                    <a:gd name="T5" fmla="*/ 126586454 h 672"/>
                    <a:gd name="T6" fmla="*/ 164486508 w 869"/>
                    <a:gd name="T7" fmla="*/ 63387479 h 672"/>
                    <a:gd name="T8" fmla="*/ 164486508 w 869"/>
                    <a:gd name="T9" fmla="*/ 63387479 h 672"/>
                    <a:gd name="T10" fmla="*/ 101193227 w 869"/>
                    <a:gd name="T11" fmla="*/ 0 h 672"/>
                    <a:gd name="T12" fmla="*/ 63482643 w 869"/>
                    <a:gd name="T13" fmla="*/ 0 h 672"/>
                    <a:gd name="T14" fmla="*/ 63482643 w 869"/>
                    <a:gd name="T15" fmla="*/ 0 h 672"/>
                    <a:gd name="T16" fmla="*/ 0 w 869"/>
                    <a:gd name="T17" fmla="*/ 63387479 h 672"/>
                    <a:gd name="T18" fmla="*/ 0 w 869"/>
                    <a:gd name="T19" fmla="*/ 63387479 h 672"/>
                    <a:gd name="T20" fmla="*/ 63482643 w 869"/>
                    <a:gd name="T21" fmla="*/ 126586454 h 6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9"/>
                    <a:gd name="T34" fmla="*/ 0 h 672"/>
                    <a:gd name="T35" fmla="*/ 869 w 869"/>
                    <a:gd name="T36" fmla="*/ 672 h 6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9" h="672">
                      <a:moveTo>
                        <a:pt x="335" y="671"/>
                      </a:moveTo>
                      <a:lnTo>
                        <a:pt x="534" y="671"/>
                      </a:lnTo>
                      <a:cubicBezTo>
                        <a:pt x="718" y="671"/>
                        <a:pt x="868" y="520"/>
                        <a:pt x="868" y="336"/>
                      </a:cubicBezTo>
                      <a:cubicBezTo>
                        <a:pt x="868" y="151"/>
                        <a:pt x="718" y="0"/>
                        <a:pt x="534" y="0"/>
                      </a:cubicBezTo>
                      <a:lnTo>
                        <a:pt x="335" y="0"/>
                      </a:lnTo>
                      <a:cubicBezTo>
                        <a:pt x="149" y="0"/>
                        <a:pt x="0" y="151"/>
                        <a:pt x="0" y="336"/>
                      </a:cubicBezTo>
                      <a:cubicBezTo>
                        <a:pt x="0" y="520"/>
                        <a:pt x="149" y="671"/>
                        <a:pt x="335" y="671"/>
                      </a:cubicBezTo>
                    </a:path>
                  </a:pathLst>
                </a:custGeom>
                <a:solidFill>
                  <a:srgbClr val="CC5EA3"/>
                </a:solidFill>
                <a:ln w="9525">
                  <a:noFill/>
                  <a:round/>
                  <a:headEnd/>
                  <a:tailEnd/>
                </a:ln>
              </p:spPr>
              <p:txBody>
                <a:bodyPr wrap="none" anchor="ctr"/>
                <a:lstStyle/>
                <a:p>
                  <a:endParaRPr lang="en-US"/>
                </a:p>
              </p:txBody>
            </p:sp>
            <p:sp>
              <p:nvSpPr>
                <p:cNvPr id="65584" name="Freeform 92"/>
                <p:cNvSpPr>
                  <a:spLocks noChangeArrowheads="1"/>
                </p:cNvSpPr>
                <p:nvPr/>
              </p:nvSpPr>
              <p:spPr bwMode="auto">
                <a:xfrm>
                  <a:off x="8260916" y="2292214"/>
                  <a:ext cx="2283178" cy="1945213"/>
                </a:xfrm>
                <a:custGeom>
                  <a:avLst/>
                  <a:gdLst>
                    <a:gd name="T0" fmla="*/ 0 w 5244"/>
                    <a:gd name="T1" fmla="*/ 317153261 h 4469"/>
                    <a:gd name="T2" fmla="*/ 310883588 w 5244"/>
                    <a:gd name="T3" fmla="*/ 380432070 h 4469"/>
                    <a:gd name="T4" fmla="*/ 247380002 w 5244"/>
                    <a:gd name="T5" fmla="*/ 443900655 h 4469"/>
                    <a:gd name="T6" fmla="*/ 310883588 w 5244"/>
                    <a:gd name="T7" fmla="*/ 507369350 h 4469"/>
                    <a:gd name="T8" fmla="*/ 397703532 w 5244"/>
                    <a:gd name="T9" fmla="*/ 507369350 h 4469"/>
                    <a:gd name="T10" fmla="*/ 396755691 w 5244"/>
                    <a:gd name="T11" fmla="*/ 507369350 h 4469"/>
                    <a:gd name="T12" fmla="*/ 438649206 w 5244"/>
                    <a:gd name="T13" fmla="*/ 549997310 h 4469"/>
                    <a:gd name="T14" fmla="*/ 396755691 w 5244"/>
                    <a:gd name="T15" fmla="*/ 592815046 h 4469"/>
                    <a:gd name="T16" fmla="*/ 285671983 w 5244"/>
                    <a:gd name="T17" fmla="*/ 592815046 h 4469"/>
                    <a:gd name="T18" fmla="*/ 222357737 w 5244"/>
                    <a:gd name="T19" fmla="*/ 656283632 h 4469"/>
                    <a:gd name="T20" fmla="*/ 285671983 w 5244"/>
                    <a:gd name="T21" fmla="*/ 719562441 h 4469"/>
                    <a:gd name="T22" fmla="*/ 418366198 w 5244"/>
                    <a:gd name="T23" fmla="*/ 719562441 h 4469"/>
                    <a:gd name="T24" fmla="*/ 355052007 w 5244"/>
                    <a:gd name="T25" fmla="*/ 783031026 h 4469"/>
                    <a:gd name="T26" fmla="*/ 686598260 w 5244"/>
                    <a:gd name="T27" fmla="*/ 846499612 h 4469"/>
                    <a:gd name="T28" fmla="*/ 749912017 w 5244"/>
                    <a:gd name="T29" fmla="*/ 783031026 h 4469"/>
                    <a:gd name="T30" fmla="*/ 686598260 w 5244"/>
                    <a:gd name="T31" fmla="*/ 719562441 h 4469"/>
                    <a:gd name="T32" fmla="*/ 899666929 w 5244"/>
                    <a:gd name="T33" fmla="*/ 719562441 h 4469"/>
                    <a:gd name="T34" fmla="*/ 963171168 w 5244"/>
                    <a:gd name="T35" fmla="*/ 656283632 h 4469"/>
                    <a:gd name="T36" fmla="*/ 707260491 w 5244"/>
                    <a:gd name="T37" fmla="*/ 592815046 h 4469"/>
                    <a:gd name="T38" fmla="*/ 709535396 w 5244"/>
                    <a:gd name="T39" fmla="*/ 592815046 h 4469"/>
                    <a:gd name="T40" fmla="*/ 668779116 w 5244"/>
                    <a:gd name="T41" fmla="*/ 549997310 h 4469"/>
                    <a:gd name="T42" fmla="*/ 709535396 w 5244"/>
                    <a:gd name="T43" fmla="*/ 507558691 h 4469"/>
                    <a:gd name="T44" fmla="*/ 707260491 w 5244"/>
                    <a:gd name="T45" fmla="*/ 507369350 h 4469"/>
                    <a:gd name="T46" fmla="*/ 768868395 w 5244"/>
                    <a:gd name="T47" fmla="*/ 507369350 h 4469"/>
                    <a:gd name="T48" fmla="*/ 832371981 w 5244"/>
                    <a:gd name="T49" fmla="*/ 443900655 h 4469"/>
                    <a:gd name="T50" fmla="*/ 930187008 w 5244"/>
                    <a:gd name="T51" fmla="*/ 380432070 h 4469"/>
                    <a:gd name="T52" fmla="*/ 993879988 w 5244"/>
                    <a:gd name="T53" fmla="*/ 317153261 h 4469"/>
                    <a:gd name="T54" fmla="*/ 930187008 w 5244"/>
                    <a:gd name="T55" fmla="*/ 253874016 h 4469"/>
                    <a:gd name="T56" fmla="*/ 836921790 w 5244"/>
                    <a:gd name="T57" fmla="*/ 253874016 h 4469"/>
                    <a:gd name="T58" fmla="*/ 900425376 w 5244"/>
                    <a:gd name="T59" fmla="*/ 190405376 h 4469"/>
                    <a:gd name="T60" fmla="*/ 627454219 w 5244"/>
                    <a:gd name="T61" fmla="*/ 126747449 h 4469"/>
                    <a:gd name="T62" fmla="*/ 690958240 w 5244"/>
                    <a:gd name="T63" fmla="*/ 63468613 h 4469"/>
                    <a:gd name="T64" fmla="*/ 627454219 w 5244"/>
                    <a:gd name="T65" fmla="*/ 0 h 4469"/>
                    <a:gd name="T66" fmla="*/ 169469357 w 5244"/>
                    <a:gd name="T67" fmla="*/ 0 h 4469"/>
                    <a:gd name="T68" fmla="*/ 106155574 w 5244"/>
                    <a:gd name="T69" fmla="*/ 63468613 h 4469"/>
                    <a:gd name="T70" fmla="*/ 381590675 w 5244"/>
                    <a:gd name="T71" fmla="*/ 126747449 h 4469"/>
                    <a:gd name="T72" fmla="*/ 445094697 w 5244"/>
                    <a:gd name="T73" fmla="*/ 190405376 h 4469"/>
                    <a:gd name="T74" fmla="*/ 381590675 w 5244"/>
                    <a:gd name="T75" fmla="*/ 253874016 h 4469"/>
                    <a:gd name="T76" fmla="*/ 63314219 w 5244"/>
                    <a:gd name="T77" fmla="*/ 253874016 h 44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44"/>
                    <a:gd name="T118" fmla="*/ 0 h 4469"/>
                    <a:gd name="T119" fmla="*/ 5244 w 5244"/>
                    <a:gd name="T120" fmla="*/ 4469 h 44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44" h="4469">
                      <a:moveTo>
                        <a:pt x="0" y="1674"/>
                      </a:moveTo>
                      <a:lnTo>
                        <a:pt x="0" y="1674"/>
                      </a:lnTo>
                      <a:cubicBezTo>
                        <a:pt x="0" y="1858"/>
                        <a:pt x="150" y="2008"/>
                        <a:pt x="334" y="2008"/>
                      </a:cubicBezTo>
                      <a:lnTo>
                        <a:pt x="1640" y="2008"/>
                      </a:lnTo>
                      <a:cubicBezTo>
                        <a:pt x="1455" y="2008"/>
                        <a:pt x="1305" y="2158"/>
                        <a:pt x="1305" y="2343"/>
                      </a:cubicBezTo>
                      <a:cubicBezTo>
                        <a:pt x="1305" y="2528"/>
                        <a:pt x="1455" y="2678"/>
                        <a:pt x="1640" y="2678"/>
                      </a:cubicBezTo>
                      <a:lnTo>
                        <a:pt x="2098" y="2678"/>
                      </a:lnTo>
                      <a:cubicBezTo>
                        <a:pt x="2097" y="2678"/>
                        <a:pt x="2095" y="2678"/>
                        <a:pt x="2093" y="2678"/>
                      </a:cubicBezTo>
                      <a:cubicBezTo>
                        <a:pt x="2216" y="2681"/>
                        <a:pt x="2314" y="2780"/>
                        <a:pt x="2314" y="2903"/>
                      </a:cubicBezTo>
                      <a:cubicBezTo>
                        <a:pt x="2314" y="3026"/>
                        <a:pt x="2216" y="3127"/>
                        <a:pt x="2093" y="3129"/>
                      </a:cubicBezTo>
                      <a:cubicBezTo>
                        <a:pt x="2095" y="3129"/>
                        <a:pt x="2097" y="3129"/>
                        <a:pt x="2098" y="3129"/>
                      </a:cubicBezTo>
                      <a:lnTo>
                        <a:pt x="1507" y="3129"/>
                      </a:lnTo>
                      <a:cubicBezTo>
                        <a:pt x="1323" y="3129"/>
                        <a:pt x="1173" y="3280"/>
                        <a:pt x="1173" y="3464"/>
                      </a:cubicBezTo>
                      <a:cubicBezTo>
                        <a:pt x="1173" y="3649"/>
                        <a:pt x="1323" y="3798"/>
                        <a:pt x="1507" y="3798"/>
                      </a:cubicBezTo>
                      <a:lnTo>
                        <a:pt x="2207" y="3798"/>
                      </a:lnTo>
                      <a:cubicBezTo>
                        <a:pt x="2023" y="3798"/>
                        <a:pt x="1873" y="3948"/>
                        <a:pt x="1873" y="4133"/>
                      </a:cubicBezTo>
                      <a:cubicBezTo>
                        <a:pt x="1873" y="4318"/>
                        <a:pt x="2023" y="4468"/>
                        <a:pt x="2207" y="4468"/>
                      </a:cubicBezTo>
                      <a:lnTo>
                        <a:pt x="3622" y="4468"/>
                      </a:lnTo>
                      <a:cubicBezTo>
                        <a:pt x="3807" y="4468"/>
                        <a:pt x="3956" y="4318"/>
                        <a:pt x="3956" y="4133"/>
                      </a:cubicBezTo>
                      <a:cubicBezTo>
                        <a:pt x="3956" y="3948"/>
                        <a:pt x="3807" y="3798"/>
                        <a:pt x="3622" y="3798"/>
                      </a:cubicBezTo>
                      <a:lnTo>
                        <a:pt x="4746" y="3798"/>
                      </a:lnTo>
                      <a:cubicBezTo>
                        <a:pt x="4930" y="3798"/>
                        <a:pt x="5081" y="3649"/>
                        <a:pt x="5081" y="3464"/>
                      </a:cubicBezTo>
                      <a:cubicBezTo>
                        <a:pt x="5081" y="3280"/>
                        <a:pt x="4930" y="3129"/>
                        <a:pt x="4746" y="3129"/>
                      </a:cubicBezTo>
                      <a:lnTo>
                        <a:pt x="3731" y="3129"/>
                      </a:lnTo>
                      <a:cubicBezTo>
                        <a:pt x="3735" y="3129"/>
                        <a:pt x="3739" y="3129"/>
                        <a:pt x="3743" y="3129"/>
                      </a:cubicBezTo>
                      <a:cubicBezTo>
                        <a:pt x="3624" y="3122"/>
                        <a:pt x="3528" y="3024"/>
                        <a:pt x="3528" y="2903"/>
                      </a:cubicBezTo>
                      <a:cubicBezTo>
                        <a:pt x="3528" y="2783"/>
                        <a:pt x="3624" y="2684"/>
                        <a:pt x="3743" y="2679"/>
                      </a:cubicBezTo>
                      <a:cubicBezTo>
                        <a:pt x="3739" y="2678"/>
                        <a:pt x="3735" y="2678"/>
                        <a:pt x="3731" y="2678"/>
                      </a:cubicBezTo>
                      <a:lnTo>
                        <a:pt x="4056" y="2678"/>
                      </a:lnTo>
                      <a:cubicBezTo>
                        <a:pt x="4240" y="2678"/>
                        <a:pt x="4391" y="2528"/>
                        <a:pt x="4391" y="2343"/>
                      </a:cubicBezTo>
                      <a:cubicBezTo>
                        <a:pt x="4391" y="2158"/>
                        <a:pt x="4240" y="2008"/>
                        <a:pt x="4056" y="2008"/>
                      </a:cubicBezTo>
                      <a:lnTo>
                        <a:pt x="4907" y="2008"/>
                      </a:lnTo>
                      <a:cubicBezTo>
                        <a:pt x="5093" y="2008"/>
                        <a:pt x="5243" y="1858"/>
                        <a:pt x="5243" y="1674"/>
                      </a:cubicBezTo>
                      <a:cubicBezTo>
                        <a:pt x="5243" y="1490"/>
                        <a:pt x="5093" y="1340"/>
                        <a:pt x="4907" y="1340"/>
                      </a:cubicBezTo>
                      <a:lnTo>
                        <a:pt x="4415" y="1340"/>
                      </a:lnTo>
                      <a:cubicBezTo>
                        <a:pt x="4600" y="1340"/>
                        <a:pt x="4750" y="1189"/>
                        <a:pt x="4750" y="1005"/>
                      </a:cubicBezTo>
                      <a:cubicBezTo>
                        <a:pt x="4750" y="820"/>
                        <a:pt x="4600" y="669"/>
                        <a:pt x="4415" y="669"/>
                      </a:cubicBezTo>
                      <a:lnTo>
                        <a:pt x="3310" y="669"/>
                      </a:lnTo>
                      <a:cubicBezTo>
                        <a:pt x="3495" y="669"/>
                        <a:pt x="3645" y="520"/>
                        <a:pt x="3645" y="335"/>
                      </a:cubicBezTo>
                      <a:cubicBezTo>
                        <a:pt x="3645" y="151"/>
                        <a:pt x="3495" y="0"/>
                        <a:pt x="3310" y="0"/>
                      </a:cubicBezTo>
                      <a:lnTo>
                        <a:pt x="894" y="0"/>
                      </a:lnTo>
                      <a:cubicBezTo>
                        <a:pt x="710" y="0"/>
                        <a:pt x="560" y="151"/>
                        <a:pt x="560" y="335"/>
                      </a:cubicBezTo>
                      <a:cubicBezTo>
                        <a:pt x="560" y="520"/>
                        <a:pt x="710" y="669"/>
                        <a:pt x="894" y="669"/>
                      </a:cubicBezTo>
                      <a:lnTo>
                        <a:pt x="2013" y="669"/>
                      </a:lnTo>
                      <a:cubicBezTo>
                        <a:pt x="2197" y="669"/>
                        <a:pt x="2348" y="820"/>
                        <a:pt x="2348" y="1005"/>
                      </a:cubicBezTo>
                      <a:cubicBezTo>
                        <a:pt x="2348" y="1189"/>
                        <a:pt x="2197" y="1340"/>
                        <a:pt x="2013" y="1340"/>
                      </a:cubicBezTo>
                      <a:lnTo>
                        <a:pt x="334" y="1340"/>
                      </a:lnTo>
                      <a:cubicBezTo>
                        <a:pt x="150" y="1340"/>
                        <a:pt x="0" y="1490"/>
                        <a:pt x="0" y="1674"/>
                      </a:cubicBezTo>
                    </a:path>
                  </a:pathLst>
                </a:custGeom>
                <a:solidFill>
                  <a:srgbClr val="CC5EA3"/>
                </a:solidFill>
                <a:ln w="9525">
                  <a:noFill/>
                  <a:round/>
                  <a:headEnd/>
                  <a:tailEnd/>
                </a:ln>
              </p:spPr>
              <p:txBody>
                <a:bodyPr wrap="none" anchor="ctr"/>
                <a:lstStyle/>
                <a:p>
                  <a:endParaRPr lang="en-US"/>
                </a:p>
              </p:txBody>
            </p:sp>
            <p:sp>
              <p:nvSpPr>
                <p:cNvPr id="144" name="Freeform 93"/>
                <p:cNvSpPr>
                  <a:spLocks noChangeArrowheads="1"/>
                </p:cNvSpPr>
                <p:nvPr/>
              </p:nvSpPr>
              <p:spPr bwMode="auto">
                <a:xfrm>
                  <a:off x="10315266" y="2488332"/>
                  <a:ext cx="76645" cy="76639"/>
                </a:xfrm>
                <a:custGeom>
                  <a:avLst/>
                  <a:gdLst>
                    <a:gd name="T0" fmla="*/ 76371 w 175"/>
                    <a:gd name="T1" fmla="*/ 38186 h 175"/>
                    <a:gd name="T2" fmla="*/ 76371 w 175"/>
                    <a:gd name="T3" fmla="*/ 38186 h 175"/>
                    <a:gd name="T4" fmla="*/ 38186 w 175"/>
                    <a:gd name="T5" fmla="*/ 76371 h 175"/>
                    <a:gd name="T6" fmla="*/ 38186 w 175"/>
                    <a:gd name="T7" fmla="*/ 76371 h 175"/>
                    <a:gd name="T8" fmla="*/ 0 w 175"/>
                    <a:gd name="T9" fmla="*/ 38186 h 175"/>
                    <a:gd name="T10" fmla="*/ 0 w 175"/>
                    <a:gd name="T11" fmla="*/ 38186 h 175"/>
                    <a:gd name="T12" fmla="*/ 38186 w 175"/>
                    <a:gd name="T13" fmla="*/ 0 h 175"/>
                    <a:gd name="T14" fmla="*/ 38186 w 175"/>
                    <a:gd name="T15" fmla="*/ 0 h 175"/>
                    <a:gd name="T16" fmla="*/ 76371 w 175"/>
                    <a:gd name="T17" fmla="*/ 38186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5" h="175">
                      <a:moveTo>
                        <a:pt x="174" y="87"/>
                      </a:moveTo>
                      <a:lnTo>
                        <a:pt x="174" y="87"/>
                      </a:lnTo>
                      <a:cubicBezTo>
                        <a:pt x="174" y="135"/>
                        <a:pt x="134" y="174"/>
                        <a:pt x="87" y="174"/>
                      </a:cubicBezTo>
                      <a:cubicBezTo>
                        <a:pt x="39" y="174"/>
                        <a:pt x="0" y="135"/>
                        <a:pt x="0" y="87"/>
                      </a:cubicBezTo>
                      <a:cubicBezTo>
                        <a:pt x="0" y="39"/>
                        <a:pt x="39" y="0"/>
                        <a:pt x="87" y="0"/>
                      </a:cubicBezTo>
                      <a:cubicBezTo>
                        <a:pt x="134" y="0"/>
                        <a:pt x="174" y="39"/>
                        <a:pt x="174" y="87"/>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45" name="Freeform 94"/>
                <p:cNvSpPr>
                  <a:spLocks noChangeArrowheads="1"/>
                </p:cNvSpPr>
                <p:nvPr/>
              </p:nvSpPr>
              <p:spPr bwMode="auto">
                <a:xfrm>
                  <a:off x="9929350" y="3502111"/>
                  <a:ext cx="75301" cy="76639"/>
                </a:xfrm>
                <a:custGeom>
                  <a:avLst/>
                  <a:gdLst>
                    <a:gd name="T0" fmla="*/ 74459 w 174"/>
                    <a:gd name="T1" fmla="*/ 38186 h 175"/>
                    <a:gd name="T2" fmla="*/ 74459 w 174"/>
                    <a:gd name="T3" fmla="*/ 38186 h 175"/>
                    <a:gd name="T4" fmla="*/ 37445 w 174"/>
                    <a:gd name="T5" fmla="*/ 76371 h 175"/>
                    <a:gd name="T6" fmla="*/ 37445 w 174"/>
                    <a:gd name="T7" fmla="*/ 76371 h 175"/>
                    <a:gd name="T8" fmla="*/ 0 w 174"/>
                    <a:gd name="T9" fmla="*/ 38186 h 175"/>
                    <a:gd name="T10" fmla="*/ 0 w 174"/>
                    <a:gd name="T11" fmla="*/ 38186 h 175"/>
                    <a:gd name="T12" fmla="*/ 37445 w 174"/>
                    <a:gd name="T13" fmla="*/ 0 h 175"/>
                    <a:gd name="T14" fmla="*/ 37445 w 174"/>
                    <a:gd name="T15" fmla="*/ 0 h 175"/>
                    <a:gd name="T16" fmla="*/ 74459 w 174"/>
                    <a:gd name="T17" fmla="*/ 38186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5">
                      <a:moveTo>
                        <a:pt x="173" y="87"/>
                      </a:moveTo>
                      <a:lnTo>
                        <a:pt x="173" y="87"/>
                      </a:lnTo>
                      <a:cubicBezTo>
                        <a:pt x="173" y="135"/>
                        <a:pt x="135" y="174"/>
                        <a:pt x="87" y="174"/>
                      </a:cubicBezTo>
                      <a:cubicBezTo>
                        <a:pt x="39" y="174"/>
                        <a:pt x="0" y="135"/>
                        <a:pt x="0" y="87"/>
                      </a:cubicBezTo>
                      <a:cubicBezTo>
                        <a:pt x="0" y="39"/>
                        <a:pt x="39" y="0"/>
                        <a:pt x="87" y="0"/>
                      </a:cubicBezTo>
                      <a:cubicBezTo>
                        <a:pt x="135" y="0"/>
                        <a:pt x="173" y="39"/>
                        <a:pt x="173" y="87"/>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46" name="Freeform 95"/>
                <p:cNvSpPr>
                  <a:spLocks noChangeArrowheads="1"/>
                </p:cNvSpPr>
                <p:nvPr/>
              </p:nvSpPr>
              <p:spPr bwMode="auto">
                <a:xfrm>
                  <a:off x="9815054" y="2774718"/>
                  <a:ext cx="73956" cy="75294"/>
                </a:xfrm>
                <a:custGeom>
                  <a:avLst/>
                  <a:gdLst>
                    <a:gd name="T0" fmla="*/ 74457 w 173"/>
                    <a:gd name="T1" fmla="*/ 36796 h 173"/>
                    <a:gd name="T2" fmla="*/ 74457 w 173"/>
                    <a:gd name="T3" fmla="*/ 36796 h 173"/>
                    <a:gd name="T4" fmla="*/ 37661 w 173"/>
                    <a:gd name="T5" fmla="*/ 74457 h 173"/>
                    <a:gd name="T6" fmla="*/ 37661 w 173"/>
                    <a:gd name="T7" fmla="*/ 74457 h 173"/>
                    <a:gd name="T8" fmla="*/ 0 w 173"/>
                    <a:gd name="T9" fmla="*/ 36796 h 173"/>
                    <a:gd name="T10" fmla="*/ 0 w 173"/>
                    <a:gd name="T11" fmla="*/ 36796 h 173"/>
                    <a:gd name="T12" fmla="*/ 37661 w 173"/>
                    <a:gd name="T13" fmla="*/ 0 h 173"/>
                    <a:gd name="T14" fmla="*/ 37661 w 173"/>
                    <a:gd name="T15" fmla="*/ 0 h 173"/>
                    <a:gd name="T16" fmla="*/ 74457 w 173"/>
                    <a:gd name="T17" fmla="*/ 36796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3">
                      <a:moveTo>
                        <a:pt x="172" y="85"/>
                      </a:moveTo>
                      <a:lnTo>
                        <a:pt x="172" y="85"/>
                      </a:lnTo>
                      <a:cubicBezTo>
                        <a:pt x="172" y="133"/>
                        <a:pt x="134" y="172"/>
                        <a:pt x="87" y="172"/>
                      </a:cubicBezTo>
                      <a:cubicBezTo>
                        <a:pt x="39" y="172"/>
                        <a:pt x="0" y="133"/>
                        <a:pt x="0" y="85"/>
                      </a:cubicBezTo>
                      <a:cubicBezTo>
                        <a:pt x="0" y="38"/>
                        <a:pt x="39" y="0"/>
                        <a:pt x="87" y="0"/>
                      </a:cubicBezTo>
                      <a:cubicBezTo>
                        <a:pt x="134" y="0"/>
                        <a:pt x="172" y="38"/>
                        <a:pt x="172" y="85"/>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47" name="Freeform 96"/>
                <p:cNvSpPr>
                  <a:spLocks noChangeArrowheads="1"/>
                </p:cNvSpPr>
                <p:nvPr/>
              </p:nvSpPr>
              <p:spPr bwMode="auto">
                <a:xfrm>
                  <a:off x="9059359" y="2195223"/>
                  <a:ext cx="76645" cy="73950"/>
                </a:xfrm>
                <a:custGeom>
                  <a:avLst/>
                  <a:gdLst>
                    <a:gd name="T0" fmla="*/ 76371 w 175"/>
                    <a:gd name="T1" fmla="*/ 37445 h 174"/>
                    <a:gd name="T2" fmla="*/ 76371 w 175"/>
                    <a:gd name="T3" fmla="*/ 37445 h 174"/>
                    <a:gd name="T4" fmla="*/ 38186 w 175"/>
                    <a:gd name="T5" fmla="*/ 74459 h 174"/>
                    <a:gd name="T6" fmla="*/ 38186 w 175"/>
                    <a:gd name="T7" fmla="*/ 74459 h 174"/>
                    <a:gd name="T8" fmla="*/ 0 w 175"/>
                    <a:gd name="T9" fmla="*/ 37445 h 174"/>
                    <a:gd name="T10" fmla="*/ 0 w 175"/>
                    <a:gd name="T11" fmla="*/ 37445 h 174"/>
                    <a:gd name="T12" fmla="*/ 38186 w 175"/>
                    <a:gd name="T13" fmla="*/ 0 h 174"/>
                    <a:gd name="T14" fmla="*/ 38186 w 175"/>
                    <a:gd name="T15" fmla="*/ 0 h 174"/>
                    <a:gd name="T16" fmla="*/ 76371 w 175"/>
                    <a:gd name="T17" fmla="*/ 37445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5" h="174">
                      <a:moveTo>
                        <a:pt x="174" y="87"/>
                      </a:moveTo>
                      <a:lnTo>
                        <a:pt x="174" y="87"/>
                      </a:lnTo>
                      <a:cubicBezTo>
                        <a:pt x="174" y="136"/>
                        <a:pt x="134" y="173"/>
                        <a:pt x="87" y="173"/>
                      </a:cubicBezTo>
                      <a:cubicBezTo>
                        <a:pt x="39" y="173"/>
                        <a:pt x="0" y="136"/>
                        <a:pt x="0" y="87"/>
                      </a:cubicBezTo>
                      <a:cubicBezTo>
                        <a:pt x="0" y="39"/>
                        <a:pt x="39" y="0"/>
                        <a:pt x="87" y="0"/>
                      </a:cubicBezTo>
                      <a:cubicBezTo>
                        <a:pt x="134" y="0"/>
                        <a:pt x="174" y="39"/>
                        <a:pt x="174" y="87"/>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dirty="0">
                    <a:latin typeface="+mn-lt"/>
                    <a:cs typeface="+mn-cs"/>
                  </a:endParaRPr>
                </a:p>
              </p:txBody>
            </p:sp>
            <p:sp>
              <p:nvSpPr>
                <p:cNvPr id="148" name="Freeform 97"/>
                <p:cNvSpPr>
                  <a:spLocks noChangeArrowheads="1"/>
                </p:cNvSpPr>
                <p:nvPr/>
              </p:nvSpPr>
              <p:spPr bwMode="auto">
                <a:xfrm>
                  <a:off x="8381653" y="4163621"/>
                  <a:ext cx="73956" cy="75294"/>
                </a:xfrm>
                <a:custGeom>
                  <a:avLst/>
                  <a:gdLst>
                    <a:gd name="T0" fmla="*/ 74459 w 174"/>
                    <a:gd name="T1" fmla="*/ 37014 h 174"/>
                    <a:gd name="T2" fmla="*/ 74459 w 174"/>
                    <a:gd name="T3" fmla="*/ 37014 h 174"/>
                    <a:gd name="T4" fmla="*/ 37445 w 174"/>
                    <a:gd name="T5" fmla="*/ 74459 h 174"/>
                    <a:gd name="T6" fmla="*/ 37445 w 174"/>
                    <a:gd name="T7" fmla="*/ 74459 h 174"/>
                    <a:gd name="T8" fmla="*/ 0 w 174"/>
                    <a:gd name="T9" fmla="*/ 37014 h 174"/>
                    <a:gd name="T10" fmla="*/ 0 w 174"/>
                    <a:gd name="T11" fmla="*/ 37014 h 174"/>
                    <a:gd name="T12" fmla="*/ 37445 w 174"/>
                    <a:gd name="T13" fmla="*/ 0 h 174"/>
                    <a:gd name="T14" fmla="*/ 37445 w 174"/>
                    <a:gd name="T15" fmla="*/ 0 h 174"/>
                    <a:gd name="T16" fmla="*/ 74459 w 174"/>
                    <a:gd name="T17" fmla="*/ 37014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4">
                      <a:moveTo>
                        <a:pt x="173" y="86"/>
                      </a:moveTo>
                      <a:lnTo>
                        <a:pt x="173" y="86"/>
                      </a:lnTo>
                      <a:cubicBezTo>
                        <a:pt x="173" y="134"/>
                        <a:pt x="134" y="173"/>
                        <a:pt x="87" y="173"/>
                      </a:cubicBezTo>
                      <a:cubicBezTo>
                        <a:pt x="39" y="173"/>
                        <a:pt x="0" y="134"/>
                        <a:pt x="0" y="86"/>
                      </a:cubicBezTo>
                      <a:cubicBezTo>
                        <a:pt x="0" y="38"/>
                        <a:pt x="39" y="0"/>
                        <a:pt x="87" y="0"/>
                      </a:cubicBezTo>
                      <a:cubicBezTo>
                        <a:pt x="134" y="0"/>
                        <a:pt x="173" y="38"/>
                        <a:pt x="173" y="86"/>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49" name="Freeform 98"/>
                <p:cNvSpPr>
                  <a:spLocks noChangeArrowheads="1"/>
                </p:cNvSpPr>
                <p:nvPr/>
              </p:nvSpPr>
              <p:spPr bwMode="auto">
                <a:xfrm>
                  <a:off x="8941029" y="3328666"/>
                  <a:ext cx="73956" cy="75294"/>
                </a:xfrm>
                <a:custGeom>
                  <a:avLst/>
                  <a:gdLst>
                    <a:gd name="T0" fmla="*/ 74456 w 173"/>
                    <a:gd name="T1" fmla="*/ 37445 h 174"/>
                    <a:gd name="T2" fmla="*/ 74456 w 173"/>
                    <a:gd name="T3" fmla="*/ 37445 h 174"/>
                    <a:gd name="T4" fmla="*/ 37661 w 173"/>
                    <a:gd name="T5" fmla="*/ 74460 h 174"/>
                    <a:gd name="T6" fmla="*/ 37661 w 173"/>
                    <a:gd name="T7" fmla="*/ 74460 h 174"/>
                    <a:gd name="T8" fmla="*/ 0 w 173"/>
                    <a:gd name="T9" fmla="*/ 37445 h 174"/>
                    <a:gd name="T10" fmla="*/ 0 w 173"/>
                    <a:gd name="T11" fmla="*/ 37445 h 174"/>
                    <a:gd name="T12" fmla="*/ 37661 w 173"/>
                    <a:gd name="T13" fmla="*/ 0 h 174"/>
                    <a:gd name="T14" fmla="*/ 37661 w 173"/>
                    <a:gd name="T15" fmla="*/ 0 h 174"/>
                    <a:gd name="T16" fmla="*/ 74456 w 173"/>
                    <a:gd name="T17" fmla="*/ 37445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4">
                      <a:moveTo>
                        <a:pt x="172" y="87"/>
                      </a:moveTo>
                      <a:lnTo>
                        <a:pt x="172" y="87"/>
                      </a:lnTo>
                      <a:cubicBezTo>
                        <a:pt x="172" y="135"/>
                        <a:pt x="134" y="173"/>
                        <a:pt x="87" y="173"/>
                      </a:cubicBezTo>
                      <a:cubicBezTo>
                        <a:pt x="39" y="173"/>
                        <a:pt x="0" y="135"/>
                        <a:pt x="0" y="87"/>
                      </a:cubicBezTo>
                      <a:cubicBezTo>
                        <a:pt x="0" y="39"/>
                        <a:pt x="39" y="0"/>
                        <a:pt x="87" y="0"/>
                      </a:cubicBezTo>
                      <a:cubicBezTo>
                        <a:pt x="134" y="0"/>
                        <a:pt x="172" y="39"/>
                        <a:pt x="172" y="87"/>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50" name="Freeform 99"/>
                <p:cNvSpPr>
                  <a:spLocks noChangeArrowheads="1"/>
                </p:cNvSpPr>
                <p:nvPr/>
              </p:nvSpPr>
              <p:spPr bwMode="auto">
                <a:xfrm>
                  <a:off x="9325600" y="4263117"/>
                  <a:ext cx="75301" cy="75294"/>
                </a:xfrm>
                <a:custGeom>
                  <a:avLst/>
                  <a:gdLst>
                    <a:gd name="T0" fmla="*/ 74459 w 174"/>
                    <a:gd name="T1" fmla="*/ 37014 h 174"/>
                    <a:gd name="T2" fmla="*/ 74459 w 174"/>
                    <a:gd name="T3" fmla="*/ 37014 h 174"/>
                    <a:gd name="T4" fmla="*/ 37445 w 174"/>
                    <a:gd name="T5" fmla="*/ 74459 h 174"/>
                    <a:gd name="T6" fmla="*/ 37445 w 174"/>
                    <a:gd name="T7" fmla="*/ 74459 h 174"/>
                    <a:gd name="T8" fmla="*/ 0 w 174"/>
                    <a:gd name="T9" fmla="*/ 37014 h 174"/>
                    <a:gd name="T10" fmla="*/ 0 w 174"/>
                    <a:gd name="T11" fmla="*/ 37014 h 174"/>
                    <a:gd name="T12" fmla="*/ 37445 w 174"/>
                    <a:gd name="T13" fmla="*/ 0 h 174"/>
                    <a:gd name="T14" fmla="*/ 37445 w 174"/>
                    <a:gd name="T15" fmla="*/ 0 h 174"/>
                    <a:gd name="T16" fmla="*/ 74459 w 174"/>
                    <a:gd name="T17" fmla="*/ 37014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4">
                      <a:moveTo>
                        <a:pt x="173" y="86"/>
                      </a:moveTo>
                      <a:lnTo>
                        <a:pt x="173" y="86"/>
                      </a:lnTo>
                      <a:cubicBezTo>
                        <a:pt x="173" y="134"/>
                        <a:pt x="134" y="173"/>
                        <a:pt x="87" y="173"/>
                      </a:cubicBezTo>
                      <a:cubicBezTo>
                        <a:pt x="39" y="173"/>
                        <a:pt x="0" y="134"/>
                        <a:pt x="0" y="86"/>
                      </a:cubicBezTo>
                      <a:cubicBezTo>
                        <a:pt x="0" y="38"/>
                        <a:pt x="39" y="0"/>
                        <a:pt x="87" y="0"/>
                      </a:cubicBezTo>
                      <a:cubicBezTo>
                        <a:pt x="134" y="0"/>
                        <a:pt x="173" y="38"/>
                        <a:pt x="173" y="86"/>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51" name="Freeform 100"/>
                <p:cNvSpPr>
                  <a:spLocks noChangeArrowheads="1"/>
                </p:cNvSpPr>
                <p:nvPr/>
              </p:nvSpPr>
              <p:spPr bwMode="auto">
                <a:xfrm>
                  <a:off x="10242654" y="3820766"/>
                  <a:ext cx="73956" cy="75294"/>
                </a:xfrm>
                <a:custGeom>
                  <a:avLst/>
                  <a:gdLst>
                    <a:gd name="T0" fmla="*/ 74460 w 174"/>
                    <a:gd name="T1" fmla="*/ 37228 h 173"/>
                    <a:gd name="T2" fmla="*/ 74460 w 174"/>
                    <a:gd name="T3" fmla="*/ 37228 h 173"/>
                    <a:gd name="T4" fmla="*/ 37015 w 174"/>
                    <a:gd name="T5" fmla="*/ 74456 h 173"/>
                    <a:gd name="T6" fmla="*/ 37015 w 174"/>
                    <a:gd name="T7" fmla="*/ 74456 h 173"/>
                    <a:gd name="T8" fmla="*/ 0 w 174"/>
                    <a:gd name="T9" fmla="*/ 37228 h 173"/>
                    <a:gd name="T10" fmla="*/ 0 w 174"/>
                    <a:gd name="T11" fmla="*/ 37228 h 173"/>
                    <a:gd name="T12" fmla="*/ 37015 w 174"/>
                    <a:gd name="T13" fmla="*/ 0 h 173"/>
                    <a:gd name="T14" fmla="*/ 37015 w 174"/>
                    <a:gd name="T15" fmla="*/ 0 h 173"/>
                    <a:gd name="T16" fmla="*/ 74460 w 174"/>
                    <a:gd name="T17" fmla="*/ 37228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3">
                      <a:moveTo>
                        <a:pt x="173" y="86"/>
                      </a:moveTo>
                      <a:lnTo>
                        <a:pt x="173" y="86"/>
                      </a:lnTo>
                      <a:cubicBezTo>
                        <a:pt x="173" y="134"/>
                        <a:pt x="135" y="172"/>
                        <a:pt x="86" y="172"/>
                      </a:cubicBezTo>
                      <a:cubicBezTo>
                        <a:pt x="39" y="172"/>
                        <a:pt x="0" y="134"/>
                        <a:pt x="0" y="86"/>
                      </a:cubicBezTo>
                      <a:cubicBezTo>
                        <a:pt x="0" y="39"/>
                        <a:pt x="39" y="0"/>
                        <a:pt x="86" y="0"/>
                      </a:cubicBezTo>
                      <a:cubicBezTo>
                        <a:pt x="135" y="0"/>
                        <a:pt x="173" y="39"/>
                        <a:pt x="173" y="86"/>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52" name="Freeform 101"/>
                <p:cNvSpPr>
                  <a:spLocks noChangeArrowheads="1"/>
                </p:cNvSpPr>
                <p:nvPr/>
              </p:nvSpPr>
              <p:spPr bwMode="auto">
                <a:xfrm>
                  <a:off x="10421493" y="2586483"/>
                  <a:ext cx="45718" cy="45714"/>
                </a:xfrm>
                <a:custGeom>
                  <a:avLst/>
                  <a:gdLst>
                    <a:gd name="T0" fmla="*/ 45651 w 106"/>
                    <a:gd name="T1" fmla="*/ 22824 h 105"/>
                    <a:gd name="T2" fmla="*/ 45651 w 106"/>
                    <a:gd name="T3" fmla="*/ 22824 h 105"/>
                    <a:gd name="T4" fmla="*/ 22608 w 106"/>
                    <a:gd name="T5" fmla="*/ 45647 h 105"/>
                    <a:gd name="T6" fmla="*/ 22608 w 106"/>
                    <a:gd name="T7" fmla="*/ 45647 h 105"/>
                    <a:gd name="T8" fmla="*/ 0 w 106"/>
                    <a:gd name="T9" fmla="*/ 22824 h 105"/>
                    <a:gd name="T10" fmla="*/ 0 w 106"/>
                    <a:gd name="T11" fmla="*/ 22824 h 105"/>
                    <a:gd name="T12" fmla="*/ 22608 w 106"/>
                    <a:gd name="T13" fmla="*/ 0 h 105"/>
                    <a:gd name="T14" fmla="*/ 22608 w 106"/>
                    <a:gd name="T15" fmla="*/ 0 h 105"/>
                    <a:gd name="T16" fmla="*/ 45651 w 106"/>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5">
                      <a:moveTo>
                        <a:pt x="105" y="52"/>
                      </a:moveTo>
                      <a:lnTo>
                        <a:pt x="105" y="52"/>
                      </a:lnTo>
                      <a:cubicBezTo>
                        <a:pt x="105" y="81"/>
                        <a:pt x="81" y="104"/>
                        <a:pt x="52" y="104"/>
                      </a:cubicBezTo>
                      <a:cubicBezTo>
                        <a:pt x="22" y="104"/>
                        <a:pt x="0" y="81"/>
                        <a:pt x="0" y="52"/>
                      </a:cubicBezTo>
                      <a:cubicBezTo>
                        <a:pt x="0" y="24"/>
                        <a:pt x="22" y="0"/>
                        <a:pt x="52" y="0"/>
                      </a:cubicBezTo>
                      <a:cubicBezTo>
                        <a:pt x="81" y="0"/>
                        <a:pt x="105" y="24"/>
                        <a:pt x="105" y="52"/>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53" name="Freeform 102"/>
                <p:cNvSpPr>
                  <a:spLocks noChangeArrowheads="1"/>
                </p:cNvSpPr>
                <p:nvPr/>
              </p:nvSpPr>
              <p:spPr bwMode="auto">
                <a:xfrm>
                  <a:off x="8417959" y="2987154"/>
                  <a:ext cx="47062" cy="45714"/>
                </a:xfrm>
                <a:custGeom>
                  <a:avLst/>
                  <a:gdLst>
                    <a:gd name="T0" fmla="*/ 45651 w 106"/>
                    <a:gd name="T1" fmla="*/ 23043 h 106"/>
                    <a:gd name="T2" fmla="*/ 45651 w 106"/>
                    <a:gd name="T3" fmla="*/ 23043 h 106"/>
                    <a:gd name="T4" fmla="*/ 22608 w 106"/>
                    <a:gd name="T5" fmla="*/ 45651 h 106"/>
                    <a:gd name="T6" fmla="*/ 22608 w 106"/>
                    <a:gd name="T7" fmla="*/ 45651 h 106"/>
                    <a:gd name="T8" fmla="*/ 0 w 106"/>
                    <a:gd name="T9" fmla="*/ 23043 h 106"/>
                    <a:gd name="T10" fmla="*/ 0 w 106"/>
                    <a:gd name="T11" fmla="*/ 23043 h 106"/>
                    <a:gd name="T12" fmla="*/ 22608 w 106"/>
                    <a:gd name="T13" fmla="*/ 0 h 106"/>
                    <a:gd name="T14" fmla="*/ 22608 w 106"/>
                    <a:gd name="T15" fmla="*/ 0 h 106"/>
                    <a:gd name="T16" fmla="*/ 45651 w 106"/>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6">
                      <a:moveTo>
                        <a:pt x="105" y="53"/>
                      </a:moveTo>
                      <a:lnTo>
                        <a:pt x="105" y="53"/>
                      </a:lnTo>
                      <a:cubicBezTo>
                        <a:pt x="105" y="81"/>
                        <a:pt x="81" y="105"/>
                        <a:pt x="52" y="105"/>
                      </a:cubicBezTo>
                      <a:cubicBezTo>
                        <a:pt x="23" y="105"/>
                        <a:pt x="0" y="81"/>
                        <a:pt x="0" y="53"/>
                      </a:cubicBezTo>
                      <a:cubicBezTo>
                        <a:pt x="0" y="23"/>
                        <a:pt x="23" y="0"/>
                        <a:pt x="52" y="0"/>
                      </a:cubicBezTo>
                      <a:cubicBezTo>
                        <a:pt x="81" y="0"/>
                        <a:pt x="105" y="23"/>
                        <a:pt x="105" y="53"/>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54" name="Freeform 103"/>
                <p:cNvSpPr>
                  <a:spLocks noChangeArrowheads="1"/>
                </p:cNvSpPr>
                <p:nvPr/>
              </p:nvSpPr>
              <p:spPr bwMode="auto">
                <a:xfrm>
                  <a:off x="9587807" y="3344800"/>
                  <a:ext cx="45718" cy="45714"/>
                </a:xfrm>
                <a:custGeom>
                  <a:avLst/>
                  <a:gdLst>
                    <a:gd name="T0" fmla="*/ 45647 w 105"/>
                    <a:gd name="T1" fmla="*/ 22824 h 105"/>
                    <a:gd name="T2" fmla="*/ 45647 w 105"/>
                    <a:gd name="T3" fmla="*/ 22824 h 105"/>
                    <a:gd name="T4" fmla="*/ 22824 w 105"/>
                    <a:gd name="T5" fmla="*/ 45647 h 105"/>
                    <a:gd name="T6" fmla="*/ 22824 w 105"/>
                    <a:gd name="T7" fmla="*/ 45647 h 105"/>
                    <a:gd name="T8" fmla="*/ 0 w 105"/>
                    <a:gd name="T9" fmla="*/ 22824 h 105"/>
                    <a:gd name="T10" fmla="*/ 0 w 105"/>
                    <a:gd name="T11" fmla="*/ 22824 h 105"/>
                    <a:gd name="T12" fmla="*/ 22824 w 105"/>
                    <a:gd name="T13" fmla="*/ 0 h 105"/>
                    <a:gd name="T14" fmla="*/ 22824 w 105"/>
                    <a:gd name="T15" fmla="*/ 0 h 105"/>
                    <a:gd name="T16" fmla="*/ 45647 w 105"/>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5">
                      <a:moveTo>
                        <a:pt x="104" y="52"/>
                      </a:moveTo>
                      <a:lnTo>
                        <a:pt x="104" y="52"/>
                      </a:lnTo>
                      <a:cubicBezTo>
                        <a:pt x="104" y="81"/>
                        <a:pt x="80" y="104"/>
                        <a:pt x="52" y="104"/>
                      </a:cubicBezTo>
                      <a:cubicBezTo>
                        <a:pt x="24" y="104"/>
                        <a:pt x="0" y="81"/>
                        <a:pt x="0" y="52"/>
                      </a:cubicBezTo>
                      <a:cubicBezTo>
                        <a:pt x="0" y="23"/>
                        <a:pt x="24" y="0"/>
                        <a:pt x="52" y="0"/>
                      </a:cubicBezTo>
                      <a:cubicBezTo>
                        <a:pt x="80" y="0"/>
                        <a:pt x="104" y="23"/>
                        <a:pt x="104" y="52"/>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55" name="Freeform 104"/>
                <p:cNvSpPr>
                  <a:spLocks noChangeArrowheads="1"/>
                </p:cNvSpPr>
                <p:nvPr/>
              </p:nvSpPr>
              <p:spPr bwMode="auto">
                <a:xfrm>
                  <a:off x="9224751" y="4316898"/>
                  <a:ext cx="45718" cy="47059"/>
                </a:xfrm>
                <a:custGeom>
                  <a:avLst/>
                  <a:gdLst>
                    <a:gd name="T0" fmla="*/ 45655 w 107"/>
                    <a:gd name="T1" fmla="*/ 22824 h 105"/>
                    <a:gd name="T2" fmla="*/ 45655 w 107"/>
                    <a:gd name="T3" fmla="*/ 22824 h 105"/>
                    <a:gd name="T4" fmla="*/ 22397 w 107"/>
                    <a:gd name="T5" fmla="*/ 45647 h 105"/>
                    <a:gd name="T6" fmla="*/ 22397 w 107"/>
                    <a:gd name="T7" fmla="*/ 45647 h 105"/>
                    <a:gd name="T8" fmla="*/ 0 w 107"/>
                    <a:gd name="T9" fmla="*/ 22824 h 105"/>
                    <a:gd name="T10" fmla="*/ 0 w 107"/>
                    <a:gd name="T11" fmla="*/ 22824 h 105"/>
                    <a:gd name="T12" fmla="*/ 22397 w 107"/>
                    <a:gd name="T13" fmla="*/ 0 h 105"/>
                    <a:gd name="T14" fmla="*/ 22397 w 107"/>
                    <a:gd name="T15" fmla="*/ 0 h 105"/>
                    <a:gd name="T16" fmla="*/ 45655 w 107"/>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05">
                      <a:moveTo>
                        <a:pt x="106" y="52"/>
                      </a:moveTo>
                      <a:lnTo>
                        <a:pt x="106" y="52"/>
                      </a:lnTo>
                      <a:cubicBezTo>
                        <a:pt x="106" y="80"/>
                        <a:pt x="82" y="104"/>
                        <a:pt x="52" y="104"/>
                      </a:cubicBezTo>
                      <a:cubicBezTo>
                        <a:pt x="24" y="104"/>
                        <a:pt x="0" y="80"/>
                        <a:pt x="0" y="52"/>
                      </a:cubicBezTo>
                      <a:cubicBezTo>
                        <a:pt x="0" y="23"/>
                        <a:pt x="24" y="0"/>
                        <a:pt x="52" y="0"/>
                      </a:cubicBezTo>
                      <a:cubicBezTo>
                        <a:pt x="82" y="0"/>
                        <a:pt x="106" y="23"/>
                        <a:pt x="106" y="52"/>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56" name="Freeform 105"/>
                <p:cNvSpPr>
                  <a:spLocks noChangeArrowheads="1"/>
                </p:cNvSpPr>
                <p:nvPr/>
              </p:nvSpPr>
              <p:spPr bwMode="auto">
                <a:xfrm>
                  <a:off x="10132393" y="4037235"/>
                  <a:ext cx="47062" cy="47059"/>
                </a:xfrm>
                <a:custGeom>
                  <a:avLst/>
                  <a:gdLst>
                    <a:gd name="T0" fmla="*/ 45647 w 105"/>
                    <a:gd name="T1" fmla="*/ 23043 h 106"/>
                    <a:gd name="T2" fmla="*/ 45647 w 105"/>
                    <a:gd name="T3" fmla="*/ 23043 h 106"/>
                    <a:gd name="T4" fmla="*/ 22824 w 105"/>
                    <a:gd name="T5" fmla="*/ 45651 h 106"/>
                    <a:gd name="T6" fmla="*/ 22824 w 105"/>
                    <a:gd name="T7" fmla="*/ 45651 h 106"/>
                    <a:gd name="T8" fmla="*/ 0 w 105"/>
                    <a:gd name="T9" fmla="*/ 23043 h 106"/>
                    <a:gd name="T10" fmla="*/ 0 w 105"/>
                    <a:gd name="T11" fmla="*/ 23043 h 106"/>
                    <a:gd name="T12" fmla="*/ 22824 w 105"/>
                    <a:gd name="T13" fmla="*/ 0 h 106"/>
                    <a:gd name="T14" fmla="*/ 22824 w 105"/>
                    <a:gd name="T15" fmla="*/ 0 h 106"/>
                    <a:gd name="T16" fmla="*/ 45647 w 105"/>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3"/>
                      </a:moveTo>
                      <a:lnTo>
                        <a:pt x="104" y="53"/>
                      </a:lnTo>
                      <a:cubicBezTo>
                        <a:pt x="104" y="81"/>
                        <a:pt x="81" y="105"/>
                        <a:pt x="52" y="105"/>
                      </a:cubicBezTo>
                      <a:cubicBezTo>
                        <a:pt x="24" y="105"/>
                        <a:pt x="0" y="81"/>
                        <a:pt x="0" y="53"/>
                      </a:cubicBezTo>
                      <a:cubicBezTo>
                        <a:pt x="0" y="24"/>
                        <a:pt x="24" y="0"/>
                        <a:pt x="52" y="0"/>
                      </a:cubicBezTo>
                      <a:cubicBezTo>
                        <a:pt x="81" y="0"/>
                        <a:pt x="104" y="24"/>
                        <a:pt x="104" y="53"/>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57" name="Freeform 106"/>
                <p:cNvSpPr>
                  <a:spLocks noChangeArrowheads="1"/>
                </p:cNvSpPr>
                <p:nvPr/>
              </p:nvSpPr>
              <p:spPr bwMode="auto">
                <a:xfrm>
                  <a:off x="8846904" y="2359257"/>
                  <a:ext cx="45718" cy="47059"/>
                </a:xfrm>
                <a:custGeom>
                  <a:avLst/>
                  <a:gdLst>
                    <a:gd name="T0" fmla="*/ 45647 w 105"/>
                    <a:gd name="T1" fmla="*/ 22824 h 105"/>
                    <a:gd name="T2" fmla="*/ 45647 w 105"/>
                    <a:gd name="T3" fmla="*/ 22824 h 105"/>
                    <a:gd name="T4" fmla="*/ 22824 w 105"/>
                    <a:gd name="T5" fmla="*/ 45647 h 105"/>
                    <a:gd name="T6" fmla="*/ 22824 w 105"/>
                    <a:gd name="T7" fmla="*/ 45647 h 105"/>
                    <a:gd name="T8" fmla="*/ 0 w 105"/>
                    <a:gd name="T9" fmla="*/ 22824 h 105"/>
                    <a:gd name="T10" fmla="*/ 0 w 105"/>
                    <a:gd name="T11" fmla="*/ 22824 h 105"/>
                    <a:gd name="T12" fmla="*/ 22824 w 105"/>
                    <a:gd name="T13" fmla="*/ 0 h 105"/>
                    <a:gd name="T14" fmla="*/ 22824 w 105"/>
                    <a:gd name="T15" fmla="*/ 0 h 105"/>
                    <a:gd name="T16" fmla="*/ 45647 w 105"/>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5">
                      <a:moveTo>
                        <a:pt x="104" y="52"/>
                      </a:moveTo>
                      <a:lnTo>
                        <a:pt x="104" y="52"/>
                      </a:lnTo>
                      <a:cubicBezTo>
                        <a:pt x="104" y="81"/>
                        <a:pt x="81" y="104"/>
                        <a:pt x="52" y="104"/>
                      </a:cubicBezTo>
                      <a:cubicBezTo>
                        <a:pt x="22" y="104"/>
                        <a:pt x="0" y="81"/>
                        <a:pt x="0" y="52"/>
                      </a:cubicBezTo>
                      <a:cubicBezTo>
                        <a:pt x="0" y="23"/>
                        <a:pt x="22" y="0"/>
                        <a:pt x="52" y="0"/>
                      </a:cubicBezTo>
                      <a:cubicBezTo>
                        <a:pt x="81" y="0"/>
                        <a:pt x="104" y="23"/>
                        <a:pt x="104" y="52"/>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58" name="Freeform 107"/>
                <p:cNvSpPr>
                  <a:spLocks noChangeArrowheads="1"/>
                </p:cNvSpPr>
                <p:nvPr/>
              </p:nvSpPr>
              <p:spPr bwMode="auto">
                <a:xfrm>
                  <a:off x="9964311" y="2882281"/>
                  <a:ext cx="45718" cy="45714"/>
                </a:xfrm>
                <a:custGeom>
                  <a:avLst/>
                  <a:gdLst>
                    <a:gd name="T0" fmla="*/ 45647 w 105"/>
                    <a:gd name="T1" fmla="*/ 23043 h 106"/>
                    <a:gd name="T2" fmla="*/ 45647 w 105"/>
                    <a:gd name="T3" fmla="*/ 23043 h 106"/>
                    <a:gd name="T4" fmla="*/ 22824 w 105"/>
                    <a:gd name="T5" fmla="*/ 45651 h 106"/>
                    <a:gd name="T6" fmla="*/ 22824 w 105"/>
                    <a:gd name="T7" fmla="*/ 45651 h 106"/>
                    <a:gd name="T8" fmla="*/ 0 w 105"/>
                    <a:gd name="T9" fmla="*/ 23043 h 106"/>
                    <a:gd name="T10" fmla="*/ 0 w 105"/>
                    <a:gd name="T11" fmla="*/ 23043 h 106"/>
                    <a:gd name="T12" fmla="*/ 22824 w 105"/>
                    <a:gd name="T13" fmla="*/ 0 h 106"/>
                    <a:gd name="T14" fmla="*/ 22824 w 105"/>
                    <a:gd name="T15" fmla="*/ 0 h 106"/>
                    <a:gd name="T16" fmla="*/ 45647 w 105"/>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3"/>
                      </a:moveTo>
                      <a:lnTo>
                        <a:pt x="104" y="53"/>
                      </a:lnTo>
                      <a:cubicBezTo>
                        <a:pt x="104" y="82"/>
                        <a:pt x="81" y="105"/>
                        <a:pt x="52" y="105"/>
                      </a:cubicBezTo>
                      <a:cubicBezTo>
                        <a:pt x="23" y="105"/>
                        <a:pt x="0" y="82"/>
                        <a:pt x="0" y="53"/>
                      </a:cubicBezTo>
                      <a:cubicBezTo>
                        <a:pt x="0" y="24"/>
                        <a:pt x="23" y="0"/>
                        <a:pt x="52" y="0"/>
                      </a:cubicBezTo>
                      <a:cubicBezTo>
                        <a:pt x="81" y="0"/>
                        <a:pt x="104" y="24"/>
                        <a:pt x="104" y="53"/>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59" name="Freeform 108"/>
                <p:cNvSpPr>
                  <a:spLocks noChangeArrowheads="1"/>
                </p:cNvSpPr>
                <p:nvPr/>
              </p:nvSpPr>
              <p:spPr bwMode="auto">
                <a:xfrm>
                  <a:off x="8920859" y="3718581"/>
                  <a:ext cx="45718" cy="45714"/>
                </a:xfrm>
                <a:custGeom>
                  <a:avLst/>
                  <a:gdLst>
                    <a:gd name="T0" fmla="*/ 45647 w 105"/>
                    <a:gd name="T1" fmla="*/ 23043 h 106"/>
                    <a:gd name="T2" fmla="*/ 45647 w 105"/>
                    <a:gd name="T3" fmla="*/ 23043 h 106"/>
                    <a:gd name="T4" fmla="*/ 22824 w 105"/>
                    <a:gd name="T5" fmla="*/ 45651 h 106"/>
                    <a:gd name="T6" fmla="*/ 22824 w 105"/>
                    <a:gd name="T7" fmla="*/ 45651 h 106"/>
                    <a:gd name="T8" fmla="*/ 0 w 105"/>
                    <a:gd name="T9" fmla="*/ 23043 h 106"/>
                    <a:gd name="T10" fmla="*/ 0 w 105"/>
                    <a:gd name="T11" fmla="*/ 23043 h 106"/>
                    <a:gd name="T12" fmla="*/ 22824 w 105"/>
                    <a:gd name="T13" fmla="*/ 0 h 106"/>
                    <a:gd name="T14" fmla="*/ 22824 w 105"/>
                    <a:gd name="T15" fmla="*/ 0 h 106"/>
                    <a:gd name="T16" fmla="*/ 45647 w 105"/>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3"/>
                      </a:moveTo>
                      <a:lnTo>
                        <a:pt x="104" y="53"/>
                      </a:lnTo>
                      <a:cubicBezTo>
                        <a:pt x="104" y="81"/>
                        <a:pt x="80" y="105"/>
                        <a:pt x="52" y="105"/>
                      </a:cubicBezTo>
                      <a:cubicBezTo>
                        <a:pt x="22" y="105"/>
                        <a:pt x="0" y="81"/>
                        <a:pt x="0" y="53"/>
                      </a:cubicBezTo>
                      <a:cubicBezTo>
                        <a:pt x="0" y="24"/>
                        <a:pt x="22" y="0"/>
                        <a:pt x="52" y="0"/>
                      </a:cubicBezTo>
                      <a:cubicBezTo>
                        <a:pt x="80" y="0"/>
                        <a:pt x="104" y="24"/>
                        <a:pt x="104" y="53"/>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60" name="Freeform 109"/>
                <p:cNvSpPr>
                  <a:spLocks noChangeArrowheads="1"/>
                </p:cNvSpPr>
                <p:nvPr/>
              </p:nvSpPr>
              <p:spPr bwMode="auto">
                <a:xfrm>
                  <a:off x="8584696" y="4294042"/>
                  <a:ext cx="45718" cy="45714"/>
                </a:xfrm>
                <a:custGeom>
                  <a:avLst/>
                  <a:gdLst>
                    <a:gd name="T0" fmla="*/ 45647 w 105"/>
                    <a:gd name="T1" fmla="*/ 23043 h 106"/>
                    <a:gd name="T2" fmla="*/ 45647 w 105"/>
                    <a:gd name="T3" fmla="*/ 23043 h 106"/>
                    <a:gd name="T4" fmla="*/ 22824 w 105"/>
                    <a:gd name="T5" fmla="*/ 45651 h 106"/>
                    <a:gd name="T6" fmla="*/ 22824 w 105"/>
                    <a:gd name="T7" fmla="*/ 45651 h 106"/>
                    <a:gd name="T8" fmla="*/ 0 w 105"/>
                    <a:gd name="T9" fmla="*/ 23043 h 106"/>
                    <a:gd name="T10" fmla="*/ 0 w 105"/>
                    <a:gd name="T11" fmla="*/ 23043 h 106"/>
                    <a:gd name="T12" fmla="*/ 22824 w 105"/>
                    <a:gd name="T13" fmla="*/ 0 h 106"/>
                    <a:gd name="T14" fmla="*/ 22824 w 105"/>
                    <a:gd name="T15" fmla="*/ 0 h 106"/>
                    <a:gd name="T16" fmla="*/ 45647 w 105"/>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3"/>
                      </a:moveTo>
                      <a:lnTo>
                        <a:pt x="104" y="53"/>
                      </a:lnTo>
                      <a:cubicBezTo>
                        <a:pt x="104" y="81"/>
                        <a:pt x="81" y="105"/>
                        <a:pt x="52" y="105"/>
                      </a:cubicBezTo>
                      <a:cubicBezTo>
                        <a:pt x="23" y="105"/>
                        <a:pt x="0" y="81"/>
                        <a:pt x="0" y="53"/>
                      </a:cubicBezTo>
                      <a:cubicBezTo>
                        <a:pt x="0" y="23"/>
                        <a:pt x="23" y="0"/>
                        <a:pt x="52" y="0"/>
                      </a:cubicBezTo>
                      <a:cubicBezTo>
                        <a:pt x="81" y="0"/>
                        <a:pt x="104" y="23"/>
                        <a:pt x="104" y="53"/>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65602" name="Freeform 110"/>
                <p:cNvSpPr>
                  <a:spLocks noChangeArrowheads="1"/>
                </p:cNvSpPr>
                <p:nvPr/>
              </p:nvSpPr>
              <p:spPr bwMode="auto">
                <a:xfrm>
                  <a:off x="9136550" y="2962380"/>
                  <a:ext cx="46086" cy="46086"/>
                </a:xfrm>
                <a:custGeom>
                  <a:avLst/>
                  <a:gdLst>
                    <a:gd name="T0" fmla="*/ 20035121 w 105"/>
                    <a:gd name="T1" fmla="*/ 9829362 h 106"/>
                    <a:gd name="T2" fmla="*/ 20035121 w 105"/>
                    <a:gd name="T3" fmla="*/ 9829362 h 106"/>
                    <a:gd name="T4" fmla="*/ 10017780 w 105"/>
                    <a:gd name="T5" fmla="*/ 19847850 h 106"/>
                    <a:gd name="T6" fmla="*/ 10017780 w 105"/>
                    <a:gd name="T7" fmla="*/ 19847850 h 106"/>
                    <a:gd name="T8" fmla="*/ 0 w 105"/>
                    <a:gd name="T9" fmla="*/ 9829362 h 106"/>
                    <a:gd name="T10" fmla="*/ 0 w 105"/>
                    <a:gd name="T11" fmla="*/ 9829362 h 106"/>
                    <a:gd name="T12" fmla="*/ 10017780 w 105"/>
                    <a:gd name="T13" fmla="*/ 0 h 106"/>
                    <a:gd name="T14" fmla="*/ 10017780 w 105"/>
                    <a:gd name="T15" fmla="*/ 0 h 106"/>
                    <a:gd name="T16" fmla="*/ 20035121 w 105"/>
                    <a:gd name="T17" fmla="*/ 9829362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
                    <a:gd name="T28" fmla="*/ 0 h 106"/>
                    <a:gd name="T29" fmla="*/ 105 w 105"/>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 h="106">
                      <a:moveTo>
                        <a:pt x="104" y="52"/>
                      </a:moveTo>
                      <a:lnTo>
                        <a:pt x="104" y="52"/>
                      </a:lnTo>
                      <a:cubicBezTo>
                        <a:pt x="104" y="81"/>
                        <a:pt x="81" y="105"/>
                        <a:pt x="52" y="105"/>
                      </a:cubicBezTo>
                      <a:cubicBezTo>
                        <a:pt x="22" y="105"/>
                        <a:pt x="0" y="81"/>
                        <a:pt x="0" y="52"/>
                      </a:cubicBezTo>
                      <a:cubicBezTo>
                        <a:pt x="0" y="23"/>
                        <a:pt x="22" y="0"/>
                        <a:pt x="52" y="0"/>
                      </a:cubicBezTo>
                      <a:cubicBezTo>
                        <a:pt x="81" y="0"/>
                        <a:pt x="104" y="23"/>
                        <a:pt x="104" y="52"/>
                      </a:cubicBezTo>
                    </a:path>
                  </a:pathLst>
                </a:custGeom>
                <a:solidFill>
                  <a:srgbClr val="CC1E45"/>
                </a:solidFill>
                <a:ln w="9525">
                  <a:noFill/>
                  <a:round/>
                  <a:headEnd/>
                  <a:tailEnd/>
                </a:ln>
              </p:spPr>
              <p:txBody>
                <a:bodyPr wrap="none" anchor="ctr"/>
                <a:lstStyle/>
                <a:p>
                  <a:endParaRPr lang="en-US"/>
                </a:p>
              </p:txBody>
            </p:sp>
            <p:sp>
              <p:nvSpPr>
                <p:cNvPr id="162" name="Freeform 111"/>
                <p:cNvSpPr>
                  <a:spLocks noChangeArrowheads="1"/>
                </p:cNvSpPr>
                <p:nvPr/>
              </p:nvSpPr>
              <p:spPr bwMode="auto">
                <a:xfrm>
                  <a:off x="8466366" y="3741438"/>
                  <a:ext cx="45718" cy="45714"/>
                </a:xfrm>
                <a:custGeom>
                  <a:avLst/>
                  <a:gdLst>
                    <a:gd name="T0" fmla="*/ 45647 w 105"/>
                    <a:gd name="T1" fmla="*/ 22824 h 105"/>
                    <a:gd name="T2" fmla="*/ 45647 w 105"/>
                    <a:gd name="T3" fmla="*/ 22824 h 105"/>
                    <a:gd name="T4" fmla="*/ 22824 w 105"/>
                    <a:gd name="T5" fmla="*/ 45647 h 105"/>
                    <a:gd name="T6" fmla="*/ 22824 w 105"/>
                    <a:gd name="T7" fmla="*/ 45647 h 105"/>
                    <a:gd name="T8" fmla="*/ 0 w 105"/>
                    <a:gd name="T9" fmla="*/ 22824 h 105"/>
                    <a:gd name="T10" fmla="*/ 0 w 105"/>
                    <a:gd name="T11" fmla="*/ 22824 h 105"/>
                    <a:gd name="T12" fmla="*/ 22824 w 105"/>
                    <a:gd name="T13" fmla="*/ 0 h 105"/>
                    <a:gd name="T14" fmla="*/ 22824 w 105"/>
                    <a:gd name="T15" fmla="*/ 0 h 105"/>
                    <a:gd name="T16" fmla="*/ 45647 w 105"/>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5">
                      <a:moveTo>
                        <a:pt x="104" y="52"/>
                      </a:moveTo>
                      <a:lnTo>
                        <a:pt x="104" y="52"/>
                      </a:lnTo>
                      <a:cubicBezTo>
                        <a:pt x="104" y="81"/>
                        <a:pt x="81" y="104"/>
                        <a:pt x="52" y="104"/>
                      </a:cubicBezTo>
                      <a:cubicBezTo>
                        <a:pt x="23" y="104"/>
                        <a:pt x="0" y="81"/>
                        <a:pt x="0" y="52"/>
                      </a:cubicBezTo>
                      <a:cubicBezTo>
                        <a:pt x="0" y="23"/>
                        <a:pt x="23" y="0"/>
                        <a:pt x="52" y="0"/>
                      </a:cubicBezTo>
                      <a:cubicBezTo>
                        <a:pt x="81" y="0"/>
                        <a:pt x="104" y="23"/>
                        <a:pt x="104" y="52"/>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63" name="Freeform 112"/>
                <p:cNvSpPr>
                  <a:spLocks noChangeArrowheads="1"/>
                </p:cNvSpPr>
                <p:nvPr/>
              </p:nvSpPr>
              <p:spPr bwMode="auto">
                <a:xfrm>
                  <a:off x="8763535" y="2833878"/>
                  <a:ext cx="734181" cy="260840"/>
                </a:xfrm>
                <a:custGeom>
                  <a:avLst/>
                  <a:gdLst>
                    <a:gd name="T0" fmla="*/ 602936 w 1685"/>
                    <a:gd name="T1" fmla="*/ 260719 h 601"/>
                    <a:gd name="T2" fmla="*/ 130165 w 1685"/>
                    <a:gd name="T3" fmla="*/ 260719 h 601"/>
                    <a:gd name="T4" fmla="*/ 130165 w 1685"/>
                    <a:gd name="T5" fmla="*/ 260719 h 601"/>
                    <a:gd name="T6" fmla="*/ 0 w 1685"/>
                    <a:gd name="T7" fmla="*/ 130360 h 601"/>
                    <a:gd name="T8" fmla="*/ 0 w 1685"/>
                    <a:gd name="T9" fmla="*/ 130360 h 601"/>
                    <a:gd name="T10" fmla="*/ 130165 w 1685"/>
                    <a:gd name="T11" fmla="*/ 0 h 601"/>
                    <a:gd name="T12" fmla="*/ 602936 w 1685"/>
                    <a:gd name="T13" fmla="*/ 0 h 601"/>
                    <a:gd name="T14" fmla="*/ 602936 w 1685"/>
                    <a:gd name="T15" fmla="*/ 0 h 601"/>
                    <a:gd name="T16" fmla="*/ 733101 w 1685"/>
                    <a:gd name="T17" fmla="*/ 130360 h 601"/>
                    <a:gd name="T18" fmla="*/ 733101 w 1685"/>
                    <a:gd name="T19" fmla="*/ 130360 h 601"/>
                    <a:gd name="T20" fmla="*/ 602936 w 1685"/>
                    <a:gd name="T21" fmla="*/ 260719 h 6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85" h="601">
                      <a:moveTo>
                        <a:pt x="1385" y="600"/>
                      </a:moveTo>
                      <a:lnTo>
                        <a:pt x="299" y="600"/>
                      </a:lnTo>
                      <a:cubicBezTo>
                        <a:pt x="134" y="600"/>
                        <a:pt x="0" y="465"/>
                        <a:pt x="0" y="300"/>
                      </a:cubicBezTo>
                      <a:cubicBezTo>
                        <a:pt x="0" y="134"/>
                        <a:pt x="134" y="0"/>
                        <a:pt x="299" y="0"/>
                      </a:cubicBezTo>
                      <a:lnTo>
                        <a:pt x="1385" y="0"/>
                      </a:lnTo>
                      <a:cubicBezTo>
                        <a:pt x="1550" y="0"/>
                        <a:pt x="1684" y="134"/>
                        <a:pt x="1684" y="300"/>
                      </a:cubicBezTo>
                      <a:cubicBezTo>
                        <a:pt x="1684" y="465"/>
                        <a:pt x="1550" y="600"/>
                        <a:pt x="1385" y="600"/>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64" name="Freeform 113"/>
                <p:cNvSpPr>
                  <a:spLocks noChangeArrowheads="1"/>
                </p:cNvSpPr>
                <p:nvPr/>
              </p:nvSpPr>
              <p:spPr bwMode="auto">
                <a:xfrm>
                  <a:off x="10082640" y="3502111"/>
                  <a:ext cx="618541" cy="260840"/>
                </a:xfrm>
                <a:custGeom>
                  <a:avLst/>
                  <a:gdLst>
                    <a:gd name="T0" fmla="*/ 487690 w 1420"/>
                    <a:gd name="T1" fmla="*/ 260719 h 601"/>
                    <a:gd name="T2" fmla="*/ 130196 w 1420"/>
                    <a:gd name="T3" fmla="*/ 260719 h 601"/>
                    <a:gd name="T4" fmla="*/ 130196 w 1420"/>
                    <a:gd name="T5" fmla="*/ 260719 h 601"/>
                    <a:gd name="T6" fmla="*/ 0 w 1420"/>
                    <a:gd name="T7" fmla="*/ 130794 h 601"/>
                    <a:gd name="T8" fmla="*/ 0 w 1420"/>
                    <a:gd name="T9" fmla="*/ 130794 h 601"/>
                    <a:gd name="T10" fmla="*/ 130196 w 1420"/>
                    <a:gd name="T11" fmla="*/ 0 h 601"/>
                    <a:gd name="T12" fmla="*/ 487690 w 1420"/>
                    <a:gd name="T13" fmla="*/ 0 h 601"/>
                    <a:gd name="T14" fmla="*/ 487690 w 1420"/>
                    <a:gd name="T15" fmla="*/ 0 h 601"/>
                    <a:gd name="T16" fmla="*/ 617886 w 1420"/>
                    <a:gd name="T17" fmla="*/ 130794 h 601"/>
                    <a:gd name="T18" fmla="*/ 617886 w 1420"/>
                    <a:gd name="T19" fmla="*/ 130794 h 601"/>
                    <a:gd name="T20" fmla="*/ 487690 w 1420"/>
                    <a:gd name="T21" fmla="*/ 260719 h 6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20" h="601">
                      <a:moveTo>
                        <a:pt x="1120" y="600"/>
                      </a:moveTo>
                      <a:lnTo>
                        <a:pt x="299" y="600"/>
                      </a:lnTo>
                      <a:cubicBezTo>
                        <a:pt x="133" y="600"/>
                        <a:pt x="0" y="466"/>
                        <a:pt x="0" y="301"/>
                      </a:cubicBezTo>
                      <a:cubicBezTo>
                        <a:pt x="0" y="135"/>
                        <a:pt x="133" y="0"/>
                        <a:pt x="299" y="0"/>
                      </a:cubicBezTo>
                      <a:lnTo>
                        <a:pt x="1120" y="0"/>
                      </a:lnTo>
                      <a:cubicBezTo>
                        <a:pt x="1284" y="0"/>
                        <a:pt x="1419" y="135"/>
                        <a:pt x="1419" y="301"/>
                      </a:cubicBezTo>
                      <a:cubicBezTo>
                        <a:pt x="1419" y="466"/>
                        <a:pt x="1284" y="600"/>
                        <a:pt x="1120" y="600"/>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65" name="Freeform 114"/>
                <p:cNvSpPr>
                  <a:spLocks noChangeArrowheads="1"/>
                </p:cNvSpPr>
                <p:nvPr/>
              </p:nvSpPr>
              <p:spPr bwMode="auto">
                <a:xfrm>
                  <a:off x="9322911" y="2101106"/>
                  <a:ext cx="618541" cy="260840"/>
                </a:xfrm>
                <a:custGeom>
                  <a:avLst/>
                  <a:gdLst>
                    <a:gd name="T0" fmla="*/ 487690 w 1420"/>
                    <a:gd name="T1" fmla="*/ 260719 h 600"/>
                    <a:gd name="T2" fmla="*/ 131067 w 1420"/>
                    <a:gd name="T3" fmla="*/ 260719 h 600"/>
                    <a:gd name="T4" fmla="*/ 131067 w 1420"/>
                    <a:gd name="T5" fmla="*/ 260719 h 600"/>
                    <a:gd name="T6" fmla="*/ 0 w 1420"/>
                    <a:gd name="T7" fmla="*/ 130577 h 600"/>
                    <a:gd name="T8" fmla="*/ 0 w 1420"/>
                    <a:gd name="T9" fmla="*/ 130577 h 600"/>
                    <a:gd name="T10" fmla="*/ 131067 w 1420"/>
                    <a:gd name="T11" fmla="*/ 0 h 600"/>
                    <a:gd name="T12" fmla="*/ 487690 w 1420"/>
                    <a:gd name="T13" fmla="*/ 0 h 600"/>
                    <a:gd name="T14" fmla="*/ 487690 w 1420"/>
                    <a:gd name="T15" fmla="*/ 0 h 600"/>
                    <a:gd name="T16" fmla="*/ 617886 w 1420"/>
                    <a:gd name="T17" fmla="*/ 130577 h 600"/>
                    <a:gd name="T18" fmla="*/ 617886 w 1420"/>
                    <a:gd name="T19" fmla="*/ 130577 h 600"/>
                    <a:gd name="T20" fmla="*/ 487690 w 1420"/>
                    <a:gd name="T21" fmla="*/ 260719 h 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20" h="600">
                      <a:moveTo>
                        <a:pt x="1120" y="599"/>
                      </a:moveTo>
                      <a:lnTo>
                        <a:pt x="301" y="599"/>
                      </a:lnTo>
                      <a:cubicBezTo>
                        <a:pt x="135" y="599"/>
                        <a:pt x="0" y="465"/>
                        <a:pt x="0" y="300"/>
                      </a:cubicBezTo>
                      <a:cubicBezTo>
                        <a:pt x="0" y="135"/>
                        <a:pt x="135" y="0"/>
                        <a:pt x="301" y="0"/>
                      </a:cubicBezTo>
                      <a:lnTo>
                        <a:pt x="1120" y="0"/>
                      </a:lnTo>
                      <a:cubicBezTo>
                        <a:pt x="1285" y="0"/>
                        <a:pt x="1419" y="135"/>
                        <a:pt x="1419" y="300"/>
                      </a:cubicBezTo>
                      <a:cubicBezTo>
                        <a:pt x="1419" y="465"/>
                        <a:pt x="1285" y="599"/>
                        <a:pt x="1120" y="599"/>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66" name="Freeform 115"/>
                <p:cNvSpPr>
                  <a:spLocks noChangeArrowheads="1"/>
                </p:cNvSpPr>
                <p:nvPr/>
              </p:nvSpPr>
              <p:spPr bwMode="auto">
                <a:xfrm>
                  <a:off x="9507128" y="4107151"/>
                  <a:ext cx="813516" cy="521679"/>
                </a:xfrm>
                <a:custGeom>
                  <a:avLst/>
                  <a:gdLst>
                    <a:gd name="T0" fmla="*/ 682697 w 1870"/>
                    <a:gd name="T1" fmla="*/ 260937 h 1201"/>
                    <a:gd name="T2" fmla="*/ 487641 w 1870"/>
                    <a:gd name="T3" fmla="*/ 260937 h 1201"/>
                    <a:gd name="T4" fmla="*/ 487641 w 1870"/>
                    <a:gd name="T5" fmla="*/ 260937 h 1201"/>
                    <a:gd name="T6" fmla="*/ 617823 w 1870"/>
                    <a:gd name="T7" fmla="*/ 130903 h 1201"/>
                    <a:gd name="T8" fmla="*/ 617823 w 1870"/>
                    <a:gd name="T9" fmla="*/ 130903 h 1201"/>
                    <a:gd name="T10" fmla="*/ 487641 w 1870"/>
                    <a:gd name="T11" fmla="*/ 0 h 1201"/>
                    <a:gd name="T12" fmla="*/ 130618 w 1870"/>
                    <a:gd name="T13" fmla="*/ 0 h 1201"/>
                    <a:gd name="T14" fmla="*/ 130618 w 1870"/>
                    <a:gd name="T15" fmla="*/ 0 h 1201"/>
                    <a:gd name="T16" fmla="*/ 0 w 1870"/>
                    <a:gd name="T17" fmla="*/ 130903 h 1201"/>
                    <a:gd name="T18" fmla="*/ 0 w 1870"/>
                    <a:gd name="T19" fmla="*/ 130903 h 1201"/>
                    <a:gd name="T20" fmla="*/ 130618 w 1870"/>
                    <a:gd name="T21" fmla="*/ 260937 h 1201"/>
                    <a:gd name="T22" fmla="*/ 326110 w 1870"/>
                    <a:gd name="T23" fmla="*/ 260937 h 1201"/>
                    <a:gd name="T24" fmla="*/ 326110 w 1870"/>
                    <a:gd name="T25" fmla="*/ 260937 h 1201"/>
                    <a:gd name="T26" fmla="*/ 195056 w 1870"/>
                    <a:gd name="T27" fmla="*/ 391405 h 1201"/>
                    <a:gd name="T28" fmla="*/ 195056 w 1870"/>
                    <a:gd name="T29" fmla="*/ 391405 h 1201"/>
                    <a:gd name="T30" fmla="*/ 326110 w 1870"/>
                    <a:gd name="T31" fmla="*/ 521873 h 1201"/>
                    <a:gd name="T32" fmla="*/ 682697 w 1870"/>
                    <a:gd name="T33" fmla="*/ 521873 h 1201"/>
                    <a:gd name="T34" fmla="*/ 682697 w 1870"/>
                    <a:gd name="T35" fmla="*/ 521873 h 1201"/>
                    <a:gd name="T36" fmla="*/ 813751 w 1870"/>
                    <a:gd name="T37" fmla="*/ 391405 h 1201"/>
                    <a:gd name="T38" fmla="*/ 813751 w 1870"/>
                    <a:gd name="T39" fmla="*/ 391405 h 1201"/>
                    <a:gd name="T40" fmla="*/ 682697 w 1870"/>
                    <a:gd name="T41" fmla="*/ 260937 h 12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70" h="1201">
                      <a:moveTo>
                        <a:pt x="1568" y="600"/>
                      </a:moveTo>
                      <a:lnTo>
                        <a:pt x="1120" y="600"/>
                      </a:lnTo>
                      <a:cubicBezTo>
                        <a:pt x="1286" y="600"/>
                        <a:pt x="1419" y="467"/>
                        <a:pt x="1419" y="301"/>
                      </a:cubicBezTo>
                      <a:cubicBezTo>
                        <a:pt x="1419" y="135"/>
                        <a:pt x="1286" y="0"/>
                        <a:pt x="1120" y="0"/>
                      </a:cubicBezTo>
                      <a:lnTo>
                        <a:pt x="300" y="0"/>
                      </a:lnTo>
                      <a:cubicBezTo>
                        <a:pt x="134" y="0"/>
                        <a:pt x="0" y="135"/>
                        <a:pt x="0" y="301"/>
                      </a:cubicBezTo>
                      <a:cubicBezTo>
                        <a:pt x="0" y="467"/>
                        <a:pt x="134" y="600"/>
                        <a:pt x="300" y="600"/>
                      </a:cubicBezTo>
                      <a:lnTo>
                        <a:pt x="749" y="600"/>
                      </a:lnTo>
                      <a:cubicBezTo>
                        <a:pt x="583" y="600"/>
                        <a:pt x="448" y="735"/>
                        <a:pt x="448" y="900"/>
                      </a:cubicBezTo>
                      <a:cubicBezTo>
                        <a:pt x="448" y="1066"/>
                        <a:pt x="583" y="1200"/>
                        <a:pt x="749" y="1200"/>
                      </a:cubicBezTo>
                      <a:lnTo>
                        <a:pt x="1568" y="1200"/>
                      </a:lnTo>
                      <a:cubicBezTo>
                        <a:pt x="1734" y="1200"/>
                        <a:pt x="1869" y="1066"/>
                        <a:pt x="1869" y="900"/>
                      </a:cubicBezTo>
                      <a:cubicBezTo>
                        <a:pt x="1869" y="735"/>
                        <a:pt x="1734" y="600"/>
                        <a:pt x="1568" y="600"/>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grpSp>
        </p:grpSp>
        <p:grpSp>
          <p:nvGrpSpPr>
            <p:cNvPr id="65608" name="Group 65"/>
            <p:cNvGrpSpPr>
              <a:grpSpLocks/>
            </p:cNvGrpSpPr>
            <p:nvPr/>
          </p:nvGrpSpPr>
          <p:grpSpPr bwMode="auto">
            <a:xfrm>
              <a:off x="9682361" y="-393904"/>
              <a:ext cx="3119241" cy="7745642"/>
              <a:chOff x="9619297" y="-518940"/>
              <a:chExt cx="3119241" cy="7745642"/>
            </a:xfrm>
          </p:grpSpPr>
          <p:grpSp>
            <p:nvGrpSpPr>
              <p:cNvPr id="65609" name="Group 8"/>
              <p:cNvGrpSpPr>
                <a:grpSpLocks/>
              </p:cNvGrpSpPr>
              <p:nvPr/>
            </p:nvGrpSpPr>
            <p:grpSpPr bwMode="auto">
              <a:xfrm>
                <a:off x="9814046" y="2006886"/>
                <a:ext cx="2924492" cy="2528094"/>
                <a:chOff x="1751269" y="-543996"/>
                <a:chExt cx="2728676" cy="2359988"/>
              </a:xfrm>
            </p:grpSpPr>
            <p:sp>
              <p:nvSpPr>
                <p:cNvPr id="65610" name="Freeform 1"/>
                <p:cNvSpPr>
                  <a:spLocks noChangeArrowheads="1"/>
                </p:cNvSpPr>
                <p:nvPr/>
              </p:nvSpPr>
              <p:spPr bwMode="auto">
                <a:xfrm>
                  <a:off x="1751269" y="-543996"/>
                  <a:ext cx="2206368" cy="2008582"/>
                </a:xfrm>
                <a:custGeom>
                  <a:avLst/>
                  <a:gdLst>
                    <a:gd name="T0" fmla="*/ 872984557 w 5068"/>
                    <a:gd name="T1" fmla="*/ 349601212 h 4613"/>
                    <a:gd name="T2" fmla="*/ 735384391 w 5068"/>
                    <a:gd name="T3" fmla="*/ 349601212 h 4613"/>
                    <a:gd name="T4" fmla="*/ 735384391 w 5068"/>
                    <a:gd name="T5" fmla="*/ 349601212 h 4613"/>
                    <a:gd name="T6" fmla="*/ 822758794 w 5068"/>
                    <a:gd name="T7" fmla="*/ 262201154 h 4613"/>
                    <a:gd name="T8" fmla="*/ 822758794 w 5068"/>
                    <a:gd name="T9" fmla="*/ 262201154 h 4613"/>
                    <a:gd name="T10" fmla="*/ 735384391 w 5068"/>
                    <a:gd name="T11" fmla="*/ 174800606 h 4613"/>
                    <a:gd name="T12" fmla="*/ 555897643 w 5068"/>
                    <a:gd name="T13" fmla="*/ 174800606 h 4613"/>
                    <a:gd name="T14" fmla="*/ 555897643 w 5068"/>
                    <a:gd name="T15" fmla="*/ 174800606 h 4613"/>
                    <a:gd name="T16" fmla="*/ 643271610 w 5068"/>
                    <a:gd name="T17" fmla="*/ 87400521 h 4613"/>
                    <a:gd name="T18" fmla="*/ 643271610 w 5068"/>
                    <a:gd name="T19" fmla="*/ 87400521 h 4613"/>
                    <a:gd name="T20" fmla="*/ 555897643 w 5068"/>
                    <a:gd name="T21" fmla="*/ 0 h 4613"/>
                    <a:gd name="T22" fmla="*/ 267050639 w 5068"/>
                    <a:gd name="T23" fmla="*/ 0 h 4613"/>
                    <a:gd name="T24" fmla="*/ 267050639 w 5068"/>
                    <a:gd name="T25" fmla="*/ 0 h 4613"/>
                    <a:gd name="T26" fmla="*/ 179297425 w 5068"/>
                    <a:gd name="T27" fmla="*/ 87400521 h 4613"/>
                    <a:gd name="T28" fmla="*/ 179297425 w 5068"/>
                    <a:gd name="T29" fmla="*/ 87400521 h 4613"/>
                    <a:gd name="T30" fmla="*/ 267050639 w 5068"/>
                    <a:gd name="T31" fmla="*/ 174800606 h 4613"/>
                    <a:gd name="T32" fmla="*/ 87374430 w 5068"/>
                    <a:gd name="T33" fmla="*/ 174800606 h 4613"/>
                    <a:gd name="T34" fmla="*/ 87374430 w 5068"/>
                    <a:gd name="T35" fmla="*/ 174800606 h 4613"/>
                    <a:gd name="T36" fmla="*/ 0 w 5068"/>
                    <a:gd name="T37" fmla="*/ 262201154 h 4613"/>
                    <a:gd name="T38" fmla="*/ 0 w 5068"/>
                    <a:gd name="T39" fmla="*/ 262201154 h 4613"/>
                    <a:gd name="T40" fmla="*/ 87374430 w 5068"/>
                    <a:gd name="T41" fmla="*/ 349601212 h 4613"/>
                    <a:gd name="T42" fmla="*/ 227248905 w 5068"/>
                    <a:gd name="T43" fmla="*/ 349601212 h 4613"/>
                    <a:gd name="T44" fmla="*/ 227248905 w 5068"/>
                    <a:gd name="T45" fmla="*/ 349601212 h 4613"/>
                    <a:gd name="T46" fmla="*/ 314623363 w 5068"/>
                    <a:gd name="T47" fmla="*/ 437380955 h 4613"/>
                    <a:gd name="T48" fmla="*/ 314623363 w 5068"/>
                    <a:gd name="T49" fmla="*/ 437380955 h 4613"/>
                    <a:gd name="T50" fmla="*/ 227248905 w 5068"/>
                    <a:gd name="T51" fmla="*/ 524591715 h 4613"/>
                    <a:gd name="T52" fmla="*/ 87374430 w 5068"/>
                    <a:gd name="T53" fmla="*/ 524591715 h 4613"/>
                    <a:gd name="T54" fmla="*/ 87374430 w 5068"/>
                    <a:gd name="T55" fmla="*/ 524591715 h 4613"/>
                    <a:gd name="T56" fmla="*/ 0 w 5068"/>
                    <a:gd name="T57" fmla="*/ 611991773 h 4613"/>
                    <a:gd name="T58" fmla="*/ 0 w 5068"/>
                    <a:gd name="T59" fmla="*/ 611991773 h 4613"/>
                    <a:gd name="T60" fmla="*/ 87374430 w 5068"/>
                    <a:gd name="T61" fmla="*/ 699581674 h 4613"/>
                    <a:gd name="T62" fmla="*/ 360110747 w 5068"/>
                    <a:gd name="T63" fmla="*/ 699581674 h 4613"/>
                    <a:gd name="T64" fmla="*/ 360110747 w 5068"/>
                    <a:gd name="T65" fmla="*/ 699581674 h 4613"/>
                    <a:gd name="T66" fmla="*/ 272736780 w 5068"/>
                    <a:gd name="T67" fmla="*/ 786982167 h 4613"/>
                    <a:gd name="T68" fmla="*/ 272736780 w 5068"/>
                    <a:gd name="T69" fmla="*/ 786982167 h 4613"/>
                    <a:gd name="T70" fmla="*/ 360110747 w 5068"/>
                    <a:gd name="T71" fmla="*/ 874382661 h 4613"/>
                    <a:gd name="T72" fmla="*/ 848534718 w 5068"/>
                    <a:gd name="T73" fmla="*/ 874382661 h 4613"/>
                    <a:gd name="T74" fmla="*/ 848534718 w 5068"/>
                    <a:gd name="T75" fmla="*/ 874382661 h 4613"/>
                    <a:gd name="T76" fmla="*/ 935909338 w 5068"/>
                    <a:gd name="T77" fmla="*/ 786982167 h 4613"/>
                    <a:gd name="T78" fmla="*/ 935909338 w 5068"/>
                    <a:gd name="T79" fmla="*/ 786982167 h 4613"/>
                    <a:gd name="T80" fmla="*/ 848534718 w 5068"/>
                    <a:gd name="T81" fmla="*/ 699581674 h 4613"/>
                    <a:gd name="T82" fmla="*/ 716620693 w 5068"/>
                    <a:gd name="T83" fmla="*/ 699581674 h 4613"/>
                    <a:gd name="T84" fmla="*/ 716620693 w 5068"/>
                    <a:gd name="T85" fmla="*/ 699581674 h 4613"/>
                    <a:gd name="T86" fmla="*/ 629246290 w 5068"/>
                    <a:gd name="T87" fmla="*/ 611991773 h 4613"/>
                    <a:gd name="T88" fmla="*/ 629246290 w 5068"/>
                    <a:gd name="T89" fmla="*/ 611991773 h 4613"/>
                    <a:gd name="T90" fmla="*/ 716620693 w 5068"/>
                    <a:gd name="T91" fmla="*/ 524591715 h 4613"/>
                    <a:gd name="T92" fmla="*/ 872984557 w 5068"/>
                    <a:gd name="T93" fmla="*/ 524591715 h 4613"/>
                    <a:gd name="T94" fmla="*/ 872984557 w 5068"/>
                    <a:gd name="T95" fmla="*/ 524591715 h 4613"/>
                    <a:gd name="T96" fmla="*/ 960358742 w 5068"/>
                    <a:gd name="T97" fmla="*/ 437380955 h 4613"/>
                    <a:gd name="T98" fmla="*/ 960358742 w 5068"/>
                    <a:gd name="T99" fmla="*/ 437380955 h 4613"/>
                    <a:gd name="T100" fmla="*/ 872984557 w 5068"/>
                    <a:gd name="T101" fmla="*/ 349601212 h 46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68"/>
                    <a:gd name="T154" fmla="*/ 0 h 4613"/>
                    <a:gd name="T155" fmla="*/ 5068 w 5068"/>
                    <a:gd name="T156" fmla="*/ 4613 h 46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68" h="4613">
                      <a:moveTo>
                        <a:pt x="4606" y="1844"/>
                      </a:moveTo>
                      <a:lnTo>
                        <a:pt x="3880" y="1844"/>
                      </a:lnTo>
                      <a:cubicBezTo>
                        <a:pt x="4135" y="1844"/>
                        <a:pt x="4341" y="1638"/>
                        <a:pt x="4341" y="1383"/>
                      </a:cubicBezTo>
                      <a:cubicBezTo>
                        <a:pt x="4341" y="1128"/>
                        <a:pt x="4135" y="922"/>
                        <a:pt x="3880" y="922"/>
                      </a:cubicBezTo>
                      <a:lnTo>
                        <a:pt x="2933" y="922"/>
                      </a:lnTo>
                      <a:cubicBezTo>
                        <a:pt x="3188" y="922"/>
                        <a:pt x="3394" y="716"/>
                        <a:pt x="3394" y="461"/>
                      </a:cubicBezTo>
                      <a:cubicBezTo>
                        <a:pt x="3394" y="206"/>
                        <a:pt x="3188" y="0"/>
                        <a:pt x="2933" y="0"/>
                      </a:cubicBezTo>
                      <a:lnTo>
                        <a:pt x="1409" y="0"/>
                      </a:lnTo>
                      <a:cubicBezTo>
                        <a:pt x="1154" y="0"/>
                        <a:pt x="946" y="206"/>
                        <a:pt x="946" y="461"/>
                      </a:cubicBezTo>
                      <a:cubicBezTo>
                        <a:pt x="946" y="716"/>
                        <a:pt x="1154" y="922"/>
                        <a:pt x="1409" y="922"/>
                      </a:cubicBezTo>
                      <a:lnTo>
                        <a:pt x="461" y="922"/>
                      </a:lnTo>
                      <a:cubicBezTo>
                        <a:pt x="206" y="922"/>
                        <a:pt x="0" y="1128"/>
                        <a:pt x="0" y="1383"/>
                      </a:cubicBezTo>
                      <a:cubicBezTo>
                        <a:pt x="0" y="1638"/>
                        <a:pt x="206" y="1844"/>
                        <a:pt x="461" y="1844"/>
                      </a:cubicBezTo>
                      <a:lnTo>
                        <a:pt x="1199" y="1844"/>
                      </a:lnTo>
                      <a:cubicBezTo>
                        <a:pt x="1454" y="1844"/>
                        <a:pt x="1660" y="2052"/>
                        <a:pt x="1660" y="2307"/>
                      </a:cubicBezTo>
                      <a:cubicBezTo>
                        <a:pt x="1660" y="2560"/>
                        <a:pt x="1454" y="2767"/>
                        <a:pt x="1199" y="2767"/>
                      </a:cubicBezTo>
                      <a:lnTo>
                        <a:pt x="461" y="2767"/>
                      </a:lnTo>
                      <a:cubicBezTo>
                        <a:pt x="206" y="2767"/>
                        <a:pt x="0" y="2974"/>
                        <a:pt x="0" y="3228"/>
                      </a:cubicBezTo>
                      <a:cubicBezTo>
                        <a:pt x="0" y="3483"/>
                        <a:pt x="206" y="3690"/>
                        <a:pt x="461" y="3690"/>
                      </a:cubicBezTo>
                      <a:lnTo>
                        <a:pt x="1900" y="3690"/>
                      </a:lnTo>
                      <a:cubicBezTo>
                        <a:pt x="1645" y="3690"/>
                        <a:pt x="1439" y="3896"/>
                        <a:pt x="1439" y="4151"/>
                      </a:cubicBezTo>
                      <a:cubicBezTo>
                        <a:pt x="1439" y="4406"/>
                        <a:pt x="1645" y="4612"/>
                        <a:pt x="1900" y="4612"/>
                      </a:cubicBezTo>
                      <a:lnTo>
                        <a:pt x="4477" y="4612"/>
                      </a:lnTo>
                      <a:cubicBezTo>
                        <a:pt x="4732" y="4612"/>
                        <a:pt x="4938" y="4406"/>
                        <a:pt x="4938" y="4151"/>
                      </a:cubicBezTo>
                      <a:cubicBezTo>
                        <a:pt x="4938" y="3896"/>
                        <a:pt x="4732" y="3690"/>
                        <a:pt x="4477" y="3690"/>
                      </a:cubicBezTo>
                      <a:lnTo>
                        <a:pt x="3781" y="3690"/>
                      </a:lnTo>
                      <a:cubicBezTo>
                        <a:pt x="3528" y="3690"/>
                        <a:pt x="3320" y="3483"/>
                        <a:pt x="3320" y="3228"/>
                      </a:cubicBezTo>
                      <a:cubicBezTo>
                        <a:pt x="3320" y="2974"/>
                        <a:pt x="3528" y="2767"/>
                        <a:pt x="3781" y="2767"/>
                      </a:cubicBezTo>
                      <a:lnTo>
                        <a:pt x="4606" y="2767"/>
                      </a:lnTo>
                      <a:cubicBezTo>
                        <a:pt x="4861" y="2767"/>
                        <a:pt x="5067" y="2560"/>
                        <a:pt x="5067" y="2307"/>
                      </a:cubicBezTo>
                      <a:cubicBezTo>
                        <a:pt x="5067" y="2052"/>
                        <a:pt x="4861" y="1844"/>
                        <a:pt x="4606" y="1844"/>
                      </a:cubicBezTo>
                    </a:path>
                  </a:pathLst>
                </a:custGeom>
                <a:solidFill>
                  <a:srgbClr val="E22D27"/>
                </a:solidFill>
                <a:ln w="9525">
                  <a:noFill/>
                  <a:round/>
                  <a:headEnd/>
                  <a:tailEnd/>
                </a:ln>
              </p:spPr>
              <p:txBody>
                <a:bodyPr wrap="none" anchor="ctr"/>
                <a:lstStyle/>
                <a:p>
                  <a:endParaRPr lang="en-US"/>
                </a:p>
              </p:txBody>
            </p:sp>
            <p:sp>
              <p:nvSpPr>
                <p:cNvPr id="116" name="Freeform 2"/>
                <p:cNvSpPr>
                  <a:spLocks noChangeArrowheads="1"/>
                </p:cNvSpPr>
                <p:nvPr/>
              </p:nvSpPr>
              <p:spPr bwMode="auto">
                <a:xfrm>
                  <a:off x="4058279" y="1063343"/>
                  <a:ext cx="421666" cy="400512"/>
                </a:xfrm>
                <a:custGeom>
                  <a:avLst/>
                  <a:gdLst>
                    <a:gd name="T0" fmla="*/ 221658 w 972"/>
                    <a:gd name="T1" fmla="*/ 0 h 923"/>
                    <a:gd name="T2" fmla="*/ 200362 w 972"/>
                    <a:gd name="T3" fmla="*/ 0 h 923"/>
                    <a:gd name="T4" fmla="*/ 200362 w 972"/>
                    <a:gd name="T5" fmla="*/ 0 h 923"/>
                    <a:gd name="T6" fmla="*/ 0 w 972"/>
                    <a:gd name="T7" fmla="*/ 200449 h 923"/>
                    <a:gd name="T8" fmla="*/ 0 w 972"/>
                    <a:gd name="T9" fmla="*/ 200449 h 923"/>
                    <a:gd name="T10" fmla="*/ 200362 w 972"/>
                    <a:gd name="T11" fmla="*/ 400897 h 923"/>
                    <a:gd name="T12" fmla="*/ 221658 w 972"/>
                    <a:gd name="T13" fmla="*/ 400897 h 923"/>
                    <a:gd name="T14" fmla="*/ 221658 w 972"/>
                    <a:gd name="T15" fmla="*/ 400897 h 923"/>
                    <a:gd name="T16" fmla="*/ 422020 w 972"/>
                    <a:gd name="T17" fmla="*/ 200449 h 923"/>
                    <a:gd name="T18" fmla="*/ 422020 w 972"/>
                    <a:gd name="T19" fmla="*/ 200449 h 923"/>
                    <a:gd name="T20" fmla="*/ 221658 w 972"/>
                    <a:gd name="T21" fmla="*/ 0 h 9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72" h="923">
                      <a:moveTo>
                        <a:pt x="510" y="0"/>
                      </a:moveTo>
                      <a:lnTo>
                        <a:pt x="461" y="0"/>
                      </a:lnTo>
                      <a:cubicBezTo>
                        <a:pt x="206" y="0"/>
                        <a:pt x="0" y="206"/>
                        <a:pt x="0" y="461"/>
                      </a:cubicBezTo>
                      <a:cubicBezTo>
                        <a:pt x="0" y="716"/>
                        <a:pt x="206" y="922"/>
                        <a:pt x="461" y="922"/>
                      </a:cubicBezTo>
                      <a:lnTo>
                        <a:pt x="510" y="922"/>
                      </a:lnTo>
                      <a:cubicBezTo>
                        <a:pt x="765" y="922"/>
                        <a:pt x="971" y="716"/>
                        <a:pt x="971" y="461"/>
                      </a:cubicBezTo>
                      <a:cubicBezTo>
                        <a:pt x="971" y="206"/>
                        <a:pt x="765" y="0"/>
                        <a:pt x="510" y="0"/>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17" name="Freeform 3"/>
                <p:cNvSpPr>
                  <a:spLocks noChangeArrowheads="1"/>
                </p:cNvSpPr>
                <p:nvPr/>
              </p:nvSpPr>
              <p:spPr bwMode="auto">
                <a:xfrm>
                  <a:off x="1949952" y="-299252"/>
                  <a:ext cx="74076" cy="75542"/>
                </a:xfrm>
                <a:custGeom>
                  <a:avLst/>
                  <a:gdLst>
                    <a:gd name="T0" fmla="*/ 74459 w 174"/>
                    <a:gd name="T1" fmla="*/ 37015 h 174"/>
                    <a:gd name="T2" fmla="*/ 74459 w 174"/>
                    <a:gd name="T3" fmla="*/ 37015 h 174"/>
                    <a:gd name="T4" fmla="*/ 37445 w 174"/>
                    <a:gd name="T5" fmla="*/ 74460 h 174"/>
                    <a:gd name="T6" fmla="*/ 37445 w 174"/>
                    <a:gd name="T7" fmla="*/ 74460 h 174"/>
                    <a:gd name="T8" fmla="*/ 0 w 174"/>
                    <a:gd name="T9" fmla="*/ 37015 h 174"/>
                    <a:gd name="T10" fmla="*/ 0 w 174"/>
                    <a:gd name="T11" fmla="*/ 37015 h 174"/>
                    <a:gd name="T12" fmla="*/ 37445 w 174"/>
                    <a:gd name="T13" fmla="*/ 0 h 174"/>
                    <a:gd name="T14" fmla="*/ 37445 w 174"/>
                    <a:gd name="T15" fmla="*/ 0 h 174"/>
                    <a:gd name="T16" fmla="*/ 74459 w 174"/>
                    <a:gd name="T17" fmla="*/ 37015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4">
                      <a:moveTo>
                        <a:pt x="173" y="86"/>
                      </a:moveTo>
                      <a:lnTo>
                        <a:pt x="173" y="86"/>
                      </a:lnTo>
                      <a:cubicBezTo>
                        <a:pt x="173" y="134"/>
                        <a:pt x="135" y="173"/>
                        <a:pt x="87" y="173"/>
                      </a:cubicBezTo>
                      <a:cubicBezTo>
                        <a:pt x="39" y="173"/>
                        <a:pt x="0" y="134"/>
                        <a:pt x="0" y="86"/>
                      </a:cubicBezTo>
                      <a:cubicBezTo>
                        <a:pt x="0" y="38"/>
                        <a:pt x="39" y="0"/>
                        <a:pt x="87" y="0"/>
                      </a:cubicBezTo>
                      <a:cubicBezTo>
                        <a:pt x="135" y="0"/>
                        <a:pt x="173" y="38"/>
                        <a:pt x="173" y="86"/>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18" name="Freeform 4"/>
                <p:cNvSpPr>
                  <a:spLocks noChangeArrowheads="1"/>
                </p:cNvSpPr>
                <p:nvPr/>
              </p:nvSpPr>
              <p:spPr bwMode="auto">
                <a:xfrm>
                  <a:off x="2672196" y="655705"/>
                  <a:ext cx="74076" cy="75542"/>
                </a:xfrm>
                <a:custGeom>
                  <a:avLst/>
                  <a:gdLst>
                    <a:gd name="T0" fmla="*/ 74456 w 173"/>
                    <a:gd name="T1" fmla="*/ 37014 h 174"/>
                    <a:gd name="T2" fmla="*/ 74456 w 173"/>
                    <a:gd name="T3" fmla="*/ 37014 h 174"/>
                    <a:gd name="T4" fmla="*/ 37228 w 173"/>
                    <a:gd name="T5" fmla="*/ 74459 h 174"/>
                    <a:gd name="T6" fmla="*/ 37228 w 173"/>
                    <a:gd name="T7" fmla="*/ 74459 h 174"/>
                    <a:gd name="T8" fmla="*/ 0 w 173"/>
                    <a:gd name="T9" fmla="*/ 37014 h 174"/>
                    <a:gd name="T10" fmla="*/ 0 w 173"/>
                    <a:gd name="T11" fmla="*/ 37014 h 174"/>
                    <a:gd name="T12" fmla="*/ 37228 w 173"/>
                    <a:gd name="T13" fmla="*/ 0 h 174"/>
                    <a:gd name="T14" fmla="*/ 37228 w 173"/>
                    <a:gd name="T15" fmla="*/ 0 h 174"/>
                    <a:gd name="T16" fmla="*/ 74456 w 173"/>
                    <a:gd name="T17" fmla="*/ 37014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4">
                      <a:moveTo>
                        <a:pt x="172" y="86"/>
                      </a:moveTo>
                      <a:lnTo>
                        <a:pt x="172" y="86"/>
                      </a:lnTo>
                      <a:cubicBezTo>
                        <a:pt x="172" y="134"/>
                        <a:pt x="133" y="173"/>
                        <a:pt x="86" y="173"/>
                      </a:cubicBezTo>
                      <a:cubicBezTo>
                        <a:pt x="38" y="173"/>
                        <a:pt x="0" y="134"/>
                        <a:pt x="0" y="86"/>
                      </a:cubicBezTo>
                      <a:cubicBezTo>
                        <a:pt x="0" y="38"/>
                        <a:pt x="38" y="0"/>
                        <a:pt x="86" y="0"/>
                      </a:cubicBezTo>
                      <a:cubicBezTo>
                        <a:pt x="133" y="0"/>
                        <a:pt x="172" y="38"/>
                        <a:pt x="172" y="86"/>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19" name="Freeform 5"/>
                <p:cNvSpPr>
                  <a:spLocks noChangeArrowheads="1"/>
                </p:cNvSpPr>
                <p:nvPr/>
              </p:nvSpPr>
              <p:spPr bwMode="auto">
                <a:xfrm>
                  <a:off x="4058279" y="517450"/>
                  <a:ext cx="74076" cy="75541"/>
                </a:xfrm>
                <a:custGeom>
                  <a:avLst/>
                  <a:gdLst>
                    <a:gd name="T0" fmla="*/ 74456 w 173"/>
                    <a:gd name="T1" fmla="*/ 37661 h 173"/>
                    <a:gd name="T2" fmla="*/ 74456 w 173"/>
                    <a:gd name="T3" fmla="*/ 37661 h 173"/>
                    <a:gd name="T4" fmla="*/ 37661 w 173"/>
                    <a:gd name="T5" fmla="*/ 74456 h 173"/>
                    <a:gd name="T6" fmla="*/ 37661 w 173"/>
                    <a:gd name="T7" fmla="*/ 74456 h 173"/>
                    <a:gd name="T8" fmla="*/ 0 w 173"/>
                    <a:gd name="T9" fmla="*/ 37661 h 173"/>
                    <a:gd name="T10" fmla="*/ 0 w 173"/>
                    <a:gd name="T11" fmla="*/ 37661 h 173"/>
                    <a:gd name="T12" fmla="*/ 37661 w 173"/>
                    <a:gd name="T13" fmla="*/ 0 h 173"/>
                    <a:gd name="T14" fmla="*/ 37661 w 173"/>
                    <a:gd name="T15" fmla="*/ 0 h 173"/>
                    <a:gd name="T16" fmla="*/ 74456 w 173"/>
                    <a:gd name="T17" fmla="*/ 37661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3">
                      <a:moveTo>
                        <a:pt x="172" y="87"/>
                      </a:moveTo>
                      <a:lnTo>
                        <a:pt x="172" y="87"/>
                      </a:lnTo>
                      <a:cubicBezTo>
                        <a:pt x="172" y="134"/>
                        <a:pt x="134" y="172"/>
                        <a:pt x="87" y="172"/>
                      </a:cubicBezTo>
                      <a:cubicBezTo>
                        <a:pt x="38" y="172"/>
                        <a:pt x="0" y="134"/>
                        <a:pt x="0" y="87"/>
                      </a:cubicBezTo>
                      <a:cubicBezTo>
                        <a:pt x="0" y="39"/>
                        <a:pt x="38" y="0"/>
                        <a:pt x="87" y="0"/>
                      </a:cubicBezTo>
                      <a:cubicBezTo>
                        <a:pt x="134" y="0"/>
                        <a:pt x="172" y="39"/>
                        <a:pt x="172" y="87"/>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20" name="Freeform 6"/>
                <p:cNvSpPr>
                  <a:spLocks noChangeArrowheads="1"/>
                </p:cNvSpPr>
                <p:nvPr/>
              </p:nvSpPr>
              <p:spPr bwMode="auto">
                <a:xfrm>
                  <a:off x="4001298" y="592991"/>
                  <a:ext cx="47010" cy="45610"/>
                </a:xfrm>
                <a:custGeom>
                  <a:avLst/>
                  <a:gdLst>
                    <a:gd name="T0" fmla="*/ 45651 w 106"/>
                    <a:gd name="T1" fmla="*/ 23258 h 107"/>
                    <a:gd name="T2" fmla="*/ 45651 w 106"/>
                    <a:gd name="T3" fmla="*/ 23258 h 107"/>
                    <a:gd name="T4" fmla="*/ 23043 w 106"/>
                    <a:gd name="T5" fmla="*/ 45655 h 107"/>
                    <a:gd name="T6" fmla="*/ 23043 w 106"/>
                    <a:gd name="T7" fmla="*/ 45655 h 107"/>
                    <a:gd name="T8" fmla="*/ 0 w 106"/>
                    <a:gd name="T9" fmla="*/ 23258 h 107"/>
                    <a:gd name="T10" fmla="*/ 0 w 106"/>
                    <a:gd name="T11" fmla="*/ 23258 h 107"/>
                    <a:gd name="T12" fmla="*/ 23043 w 106"/>
                    <a:gd name="T13" fmla="*/ 0 h 107"/>
                    <a:gd name="T14" fmla="*/ 23043 w 106"/>
                    <a:gd name="T15" fmla="*/ 0 h 107"/>
                    <a:gd name="T16" fmla="*/ 45651 w 106"/>
                    <a:gd name="T17" fmla="*/ 23258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7">
                      <a:moveTo>
                        <a:pt x="105" y="54"/>
                      </a:moveTo>
                      <a:lnTo>
                        <a:pt x="105" y="54"/>
                      </a:lnTo>
                      <a:cubicBezTo>
                        <a:pt x="105" y="83"/>
                        <a:pt x="81" y="106"/>
                        <a:pt x="53" y="106"/>
                      </a:cubicBezTo>
                      <a:cubicBezTo>
                        <a:pt x="24" y="106"/>
                        <a:pt x="0" y="83"/>
                        <a:pt x="0" y="54"/>
                      </a:cubicBezTo>
                      <a:cubicBezTo>
                        <a:pt x="0" y="24"/>
                        <a:pt x="24" y="0"/>
                        <a:pt x="53" y="0"/>
                      </a:cubicBezTo>
                      <a:cubicBezTo>
                        <a:pt x="81" y="0"/>
                        <a:pt x="105" y="24"/>
                        <a:pt x="105" y="54"/>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21" name="Freeform 7"/>
                <p:cNvSpPr>
                  <a:spLocks noChangeArrowheads="1"/>
                </p:cNvSpPr>
                <p:nvPr/>
              </p:nvSpPr>
              <p:spPr bwMode="auto">
                <a:xfrm>
                  <a:off x="2833170" y="-487393"/>
                  <a:ext cx="45585" cy="47036"/>
                </a:xfrm>
                <a:custGeom>
                  <a:avLst/>
                  <a:gdLst>
                    <a:gd name="T0" fmla="*/ 45647 w 105"/>
                    <a:gd name="T1" fmla="*/ 23043 h 106"/>
                    <a:gd name="T2" fmla="*/ 45647 w 105"/>
                    <a:gd name="T3" fmla="*/ 23043 h 106"/>
                    <a:gd name="T4" fmla="*/ 22824 w 105"/>
                    <a:gd name="T5" fmla="*/ 45651 h 106"/>
                    <a:gd name="T6" fmla="*/ 22824 w 105"/>
                    <a:gd name="T7" fmla="*/ 45651 h 106"/>
                    <a:gd name="T8" fmla="*/ 0 w 105"/>
                    <a:gd name="T9" fmla="*/ 23043 h 106"/>
                    <a:gd name="T10" fmla="*/ 0 w 105"/>
                    <a:gd name="T11" fmla="*/ 23043 h 106"/>
                    <a:gd name="T12" fmla="*/ 22824 w 105"/>
                    <a:gd name="T13" fmla="*/ 0 h 106"/>
                    <a:gd name="T14" fmla="*/ 22824 w 105"/>
                    <a:gd name="T15" fmla="*/ 0 h 106"/>
                    <a:gd name="T16" fmla="*/ 45647 w 105"/>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3"/>
                      </a:moveTo>
                      <a:lnTo>
                        <a:pt x="104" y="53"/>
                      </a:lnTo>
                      <a:cubicBezTo>
                        <a:pt x="104" y="82"/>
                        <a:pt x="80" y="105"/>
                        <a:pt x="52" y="105"/>
                      </a:cubicBezTo>
                      <a:cubicBezTo>
                        <a:pt x="23" y="105"/>
                        <a:pt x="0" y="82"/>
                        <a:pt x="0" y="53"/>
                      </a:cubicBezTo>
                      <a:cubicBezTo>
                        <a:pt x="0" y="24"/>
                        <a:pt x="23" y="0"/>
                        <a:pt x="52" y="0"/>
                      </a:cubicBezTo>
                      <a:cubicBezTo>
                        <a:pt x="80" y="0"/>
                        <a:pt x="104" y="24"/>
                        <a:pt x="104" y="53"/>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22" name="Freeform 8"/>
                <p:cNvSpPr>
                  <a:spLocks noChangeArrowheads="1"/>
                </p:cNvSpPr>
                <p:nvPr/>
              </p:nvSpPr>
              <p:spPr bwMode="auto">
                <a:xfrm>
                  <a:off x="2833170" y="786833"/>
                  <a:ext cx="45585" cy="45610"/>
                </a:xfrm>
                <a:custGeom>
                  <a:avLst/>
                  <a:gdLst>
                    <a:gd name="T0" fmla="*/ 45647 w 105"/>
                    <a:gd name="T1" fmla="*/ 22608 h 106"/>
                    <a:gd name="T2" fmla="*/ 45647 w 105"/>
                    <a:gd name="T3" fmla="*/ 22608 h 106"/>
                    <a:gd name="T4" fmla="*/ 22824 w 105"/>
                    <a:gd name="T5" fmla="*/ 45651 h 106"/>
                    <a:gd name="T6" fmla="*/ 22824 w 105"/>
                    <a:gd name="T7" fmla="*/ 45651 h 106"/>
                    <a:gd name="T8" fmla="*/ 0 w 105"/>
                    <a:gd name="T9" fmla="*/ 22608 h 106"/>
                    <a:gd name="T10" fmla="*/ 0 w 105"/>
                    <a:gd name="T11" fmla="*/ 22608 h 106"/>
                    <a:gd name="T12" fmla="*/ 22824 w 105"/>
                    <a:gd name="T13" fmla="*/ 0 h 106"/>
                    <a:gd name="T14" fmla="*/ 22824 w 105"/>
                    <a:gd name="T15" fmla="*/ 0 h 106"/>
                    <a:gd name="T16" fmla="*/ 45647 w 105"/>
                    <a:gd name="T17" fmla="*/ 22608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2"/>
                      </a:moveTo>
                      <a:lnTo>
                        <a:pt x="104" y="52"/>
                      </a:lnTo>
                      <a:cubicBezTo>
                        <a:pt x="104" y="81"/>
                        <a:pt x="80" y="105"/>
                        <a:pt x="52" y="105"/>
                      </a:cubicBezTo>
                      <a:cubicBezTo>
                        <a:pt x="23" y="105"/>
                        <a:pt x="0" y="81"/>
                        <a:pt x="0" y="52"/>
                      </a:cubicBezTo>
                      <a:cubicBezTo>
                        <a:pt x="0" y="24"/>
                        <a:pt x="23" y="0"/>
                        <a:pt x="52" y="0"/>
                      </a:cubicBezTo>
                      <a:cubicBezTo>
                        <a:pt x="80" y="0"/>
                        <a:pt x="104" y="24"/>
                        <a:pt x="104" y="52"/>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65618" name="Freeform 9"/>
                <p:cNvSpPr>
                  <a:spLocks noChangeArrowheads="1"/>
                </p:cNvSpPr>
                <p:nvPr/>
              </p:nvSpPr>
              <p:spPr bwMode="auto">
                <a:xfrm>
                  <a:off x="3037836" y="-12087"/>
                  <a:ext cx="46086" cy="46086"/>
                </a:xfrm>
                <a:custGeom>
                  <a:avLst/>
                  <a:gdLst>
                    <a:gd name="T0" fmla="*/ 19847850 w 106"/>
                    <a:gd name="T1" fmla="*/ 10018488 h 106"/>
                    <a:gd name="T2" fmla="*/ 19847850 w 106"/>
                    <a:gd name="T3" fmla="*/ 10018488 h 106"/>
                    <a:gd name="T4" fmla="*/ 10018488 w 106"/>
                    <a:gd name="T5" fmla="*/ 19847850 h 106"/>
                    <a:gd name="T6" fmla="*/ 10018488 w 106"/>
                    <a:gd name="T7" fmla="*/ 19847850 h 106"/>
                    <a:gd name="T8" fmla="*/ 0 w 106"/>
                    <a:gd name="T9" fmla="*/ 10018488 h 106"/>
                    <a:gd name="T10" fmla="*/ 0 w 106"/>
                    <a:gd name="T11" fmla="*/ 10018488 h 106"/>
                    <a:gd name="T12" fmla="*/ 10018488 w 106"/>
                    <a:gd name="T13" fmla="*/ 0 h 106"/>
                    <a:gd name="T14" fmla="*/ 10018488 w 106"/>
                    <a:gd name="T15" fmla="*/ 0 h 106"/>
                    <a:gd name="T16" fmla="*/ 19847850 w 106"/>
                    <a:gd name="T17" fmla="*/ 10018488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106"/>
                    <a:gd name="T29" fmla="*/ 106 w 106"/>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106">
                      <a:moveTo>
                        <a:pt x="105" y="53"/>
                      </a:moveTo>
                      <a:lnTo>
                        <a:pt x="105" y="53"/>
                      </a:lnTo>
                      <a:cubicBezTo>
                        <a:pt x="105" y="81"/>
                        <a:pt x="81" y="105"/>
                        <a:pt x="53" y="105"/>
                      </a:cubicBezTo>
                      <a:cubicBezTo>
                        <a:pt x="24" y="105"/>
                        <a:pt x="0" y="81"/>
                        <a:pt x="0" y="53"/>
                      </a:cubicBezTo>
                      <a:cubicBezTo>
                        <a:pt x="0" y="23"/>
                        <a:pt x="24" y="0"/>
                        <a:pt x="53" y="0"/>
                      </a:cubicBezTo>
                      <a:cubicBezTo>
                        <a:pt x="81" y="0"/>
                        <a:pt x="105" y="23"/>
                        <a:pt x="105" y="53"/>
                      </a:cubicBezTo>
                    </a:path>
                  </a:pathLst>
                </a:custGeom>
                <a:solidFill>
                  <a:srgbClr val="B52B2A"/>
                </a:solidFill>
                <a:ln w="9525">
                  <a:noFill/>
                  <a:round/>
                  <a:headEnd/>
                  <a:tailEnd/>
                </a:ln>
              </p:spPr>
              <p:txBody>
                <a:bodyPr wrap="none" anchor="ctr"/>
                <a:lstStyle/>
                <a:p>
                  <a:endParaRPr lang="en-US"/>
                </a:p>
              </p:txBody>
            </p:sp>
            <p:sp>
              <p:nvSpPr>
                <p:cNvPr id="124" name="Freeform 10"/>
                <p:cNvSpPr>
                  <a:spLocks noChangeArrowheads="1"/>
                </p:cNvSpPr>
                <p:nvPr/>
              </p:nvSpPr>
              <p:spPr bwMode="auto">
                <a:xfrm>
                  <a:off x="3401563" y="400575"/>
                  <a:ext cx="45585" cy="45610"/>
                </a:xfrm>
                <a:custGeom>
                  <a:avLst/>
                  <a:gdLst>
                    <a:gd name="T0" fmla="*/ 45647 w 105"/>
                    <a:gd name="T1" fmla="*/ 22824 h 105"/>
                    <a:gd name="T2" fmla="*/ 45647 w 105"/>
                    <a:gd name="T3" fmla="*/ 22824 h 105"/>
                    <a:gd name="T4" fmla="*/ 22824 w 105"/>
                    <a:gd name="T5" fmla="*/ 45647 h 105"/>
                    <a:gd name="T6" fmla="*/ 22824 w 105"/>
                    <a:gd name="T7" fmla="*/ 45647 h 105"/>
                    <a:gd name="T8" fmla="*/ 0 w 105"/>
                    <a:gd name="T9" fmla="*/ 22824 h 105"/>
                    <a:gd name="T10" fmla="*/ 0 w 105"/>
                    <a:gd name="T11" fmla="*/ 22824 h 105"/>
                    <a:gd name="T12" fmla="*/ 22824 w 105"/>
                    <a:gd name="T13" fmla="*/ 0 h 105"/>
                    <a:gd name="T14" fmla="*/ 22824 w 105"/>
                    <a:gd name="T15" fmla="*/ 0 h 105"/>
                    <a:gd name="T16" fmla="*/ 45647 w 105"/>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5">
                      <a:moveTo>
                        <a:pt x="104" y="52"/>
                      </a:moveTo>
                      <a:lnTo>
                        <a:pt x="104" y="52"/>
                      </a:lnTo>
                      <a:cubicBezTo>
                        <a:pt x="104" y="81"/>
                        <a:pt x="81" y="104"/>
                        <a:pt x="52" y="104"/>
                      </a:cubicBezTo>
                      <a:cubicBezTo>
                        <a:pt x="23" y="104"/>
                        <a:pt x="0" y="81"/>
                        <a:pt x="0" y="52"/>
                      </a:cubicBezTo>
                      <a:cubicBezTo>
                        <a:pt x="0" y="22"/>
                        <a:pt x="23" y="0"/>
                        <a:pt x="52" y="0"/>
                      </a:cubicBezTo>
                      <a:cubicBezTo>
                        <a:pt x="81" y="0"/>
                        <a:pt x="104" y="22"/>
                        <a:pt x="104" y="52"/>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25" name="Freeform 11"/>
                <p:cNvSpPr>
                  <a:spLocks noChangeArrowheads="1"/>
                </p:cNvSpPr>
                <p:nvPr/>
              </p:nvSpPr>
              <p:spPr bwMode="auto">
                <a:xfrm>
                  <a:off x="3159391" y="571612"/>
                  <a:ext cx="45585" cy="45610"/>
                </a:xfrm>
                <a:custGeom>
                  <a:avLst/>
                  <a:gdLst>
                    <a:gd name="T0" fmla="*/ 45655 w 107"/>
                    <a:gd name="T1" fmla="*/ 22397 h 107"/>
                    <a:gd name="T2" fmla="*/ 45655 w 107"/>
                    <a:gd name="T3" fmla="*/ 22397 h 107"/>
                    <a:gd name="T4" fmla="*/ 22397 w 107"/>
                    <a:gd name="T5" fmla="*/ 45655 h 107"/>
                    <a:gd name="T6" fmla="*/ 22397 w 107"/>
                    <a:gd name="T7" fmla="*/ 45655 h 107"/>
                    <a:gd name="T8" fmla="*/ 0 w 107"/>
                    <a:gd name="T9" fmla="*/ 22397 h 107"/>
                    <a:gd name="T10" fmla="*/ 0 w 107"/>
                    <a:gd name="T11" fmla="*/ 22397 h 107"/>
                    <a:gd name="T12" fmla="*/ 22397 w 107"/>
                    <a:gd name="T13" fmla="*/ 0 h 107"/>
                    <a:gd name="T14" fmla="*/ 22397 w 107"/>
                    <a:gd name="T15" fmla="*/ 0 h 107"/>
                    <a:gd name="T16" fmla="*/ 45655 w 107"/>
                    <a:gd name="T17" fmla="*/ 22397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07">
                      <a:moveTo>
                        <a:pt x="106" y="52"/>
                      </a:moveTo>
                      <a:lnTo>
                        <a:pt x="106" y="52"/>
                      </a:lnTo>
                      <a:cubicBezTo>
                        <a:pt x="106" y="82"/>
                        <a:pt x="82" y="106"/>
                        <a:pt x="52" y="106"/>
                      </a:cubicBezTo>
                      <a:cubicBezTo>
                        <a:pt x="24" y="106"/>
                        <a:pt x="0" y="82"/>
                        <a:pt x="0" y="52"/>
                      </a:cubicBezTo>
                      <a:cubicBezTo>
                        <a:pt x="0" y="24"/>
                        <a:pt x="24" y="0"/>
                        <a:pt x="52" y="0"/>
                      </a:cubicBezTo>
                      <a:cubicBezTo>
                        <a:pt x="82" y="0"/>
                        <a:pt x="106" y="24"/>
                        <a:pt x="106" y="52"/>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26" name="Freeform 12"/>
                <p:cNvSpPr>
                  <a:spLocks noChangeArrowheads="1"/>
                </p:cNvSpPr>
                <p:nvPr/>
              </p:nvSpPr>
              <p:spPr bwMode="auto">
                <a:xfrm>
                  <a:off x="2162209" y="51374"/>
                  <a:ext cx="47010" cy="45610"/>
                </a:xfrm>
                <a:custGeom>
                  <a:avLst/>
                  <a:gdLst>
                    <a:gd name="T0" fmla="*/ 45655 w 107"/>
                    <a:gd name="T1" fmla="*/ 23043 h 106"/>
                    <a:gd name="T2" fmla="*/ 45655 w 107"/>
                    <a:gd name="T3" fmla="*/ 23043 h 106"/>
                    <a:gd name="T4" fmla="*/ 22828 w 107"/>
                    <a:gd name="T5" fmla="*/ 45651 h 106"/>
                    <a:gd name="T6" fmla="*/ 22828 w 107"/>
                    <a:gd name="T7" fmla="*/ 45651 h 106"/>
                    <a:gd name="T8" fmla="*/ 0 w 107"/>
                    <a:gd name="T9" fmla="*/ 23043 h 106"/>
                    <a:gd name="T10" fmla="*/ 0 w 107"/>
                    <a:gd name="T11" fmla="*/ 23043 h 106"/>
                    <a:gd name="T12" fmla="*/ 22828 w 107"/>
                    <a:gd name="T13" fmla="*/ 0 h 106"/>
                    <a:gd name="T14" fmla="*/ 22828 w 107"/>
                    <a:gd name="T15" fmla="*/ 0 h 106"/>
                    <a:gd name="T16" fmla="*/ 45655 w 107"/>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06">
                      <a:moveTo>
                        <a:pt x="106" y="53"/>
                      </a:moveTo>
                      <a:lnTo>
                        <a:pt x="106" y="53"/>
                      </a:lnTo>
                      <a:cubicBezTo>
                        <a:pt x="106" y="81"/>
                        <a:pt x="82" y="105"/>
                        <a:pt x="53" y="105"/>
                      </a:cubicBezTo>
                      <a:cubicBezTo>
                        <a:pt x="23" y="105"/>
                        <a:pt x="0" y="81"/>
                        <a:pt x="0" y="53"/>
                      </a:cubicBezTo>
                      <a:cubicBezTo>
                        <a:pt x="0" y="24"/>
                        <a:pt x="23" y="0"/>
                        <a:pt x="53" y="0"/>
                      </a:cubicBezTo>
                      <a:cubicBezTo>
                        <a:pt x="82" y="0"/>
                        <a:pt x="106" y="24"/>
                        <a:pt x="106" y="53"/>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27" name="Freeform 13"/>
                <p:cNvSpPr>
                  <a:spLocks noChangeArrowheads="1"/>
                </p:cNvSpPr>
                <p:nvPr/>
              </p:nvSpPr>
              <p:spPr bwMode="auto">
                <a:xfrm>
                  <a:off x="1928583" y="1124632"/>
                  <a:ext cx="45585" cy="45610"/>
                </a:xfrm>
                <a:custGeom>
                  <a:avLst/>
                  <a:gdLst>
                    <a:gd name="T0" fmla="*/ 45647 w 105"/>
                    <a:gd name="T1" fmla="*/ 22608 h 106"/>
                    <a:gd name="T2" fmla="*/ 45647 w 105"/>
                    <a:gd name="T3" fmla="*/ 22608 h 106"/>
                    <a:gd name="T4" fmla="*/ 22824 w 105"/>
                    <a:gd name="T5" fmla="*/ 45651 h 106"/>
                    <a:gd name="T6" fmla="*/ 22824 w 105"/>
                    <a:gd name="T7" fmla="*/ 45651 h 106"/>
                    <a:gd name="T8" fmla="*/ 0 w 105"/>
                    <a:gd name="T9" fmla="*/ 22608 h 106"/>
                    <a:gd name="T10" fmla="*/ 0 w 105"/>
                    <a:gd name="T11" fmla="*/ 22608 h 106"/>
                    <a:gd name="T12" fmla="*/ 22824 w 105"/>
                    <a:gd name="T13" fmla="*/ 0 h 106"/>
                    <a:gd name="T14" fmla="*/ 22824 w 105"/>
                    <a:gd name="T15" fmla="*/ 0 h 106"/>
                    <a:gd name="T16" fmla="*/ 45647 w 105"/>
                    <a:gd name="T17" fmla="*/ 22608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2"/>
                      </a:moveTo>
                      <a:lnTo>
                        <a:pt x="104" y="52"/>
                      </a:lnTo>
                      <a:cubicBezTo>
                        <a:pt x="104" y="81"/>
                        <a:pt x="81" y="105"/>
                        <a:pt x="52" y="105"/>
                      </a:cubicBezTo>
                      <a:cubicBezTo>
                        <a:pt x="24" y="105"/>
                        <a:pt x="0" y="81"/>
                        <a:pt x="0" y="52"/>
                      </a:cubicBezTo>
                      <a:cubicBezTo>
                        <a:pt x="0" y="23"/>
                        <a:pt x="24" y="0"/>
                        <a:pt x="52" y="0"/>
                      </a:cubicBezTo>
                      <a:cubicBezTo>
                        <a:pt x="81" y="0"/>
                        <a:pt x="104" y="23"/>
                        <a:pt x="104" y="52"/>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28" name="Freeform 14"/>
                <p:cNvSpPr>
                  <a:spLocks noChangeArrowheads="1"/>
                </p:cNvSpPr>
                <p:nvPr/>
              </p:nvSpPr>
              <p:spPr bwMode="auto">
                <a:xfrm>
                  <a:off x="2162209" y="555933"/>
                  <a:ext cx="47010" cy="45610"/>
                </a:xfrm>
                <a:custGeom>
                  <a:avLst/>
                  <a:gdLst>
                    <a:gd name="T0" fmla="*/ 45655 w 107"/>
                    <a:gd name="T1" fmla="*/ 22824 h 105"/>
                    <a:gd name="T2" fmla="*/ 45655 w 107"/>
                    <a:gd name="T3" fmla="*/ 22824 h 105"/>
                    <a:gd name="T4" fmla="*/ 22828 w 107"/>
                    <a:gd name="T5" fmla="*/ 45647 h 105"/>
                    <a:gd name="T6" fmla="*/ 22828 w 107"/>
                    <a:gd name="T7" fmla="*/ 45647 h 105"/>
                    <a:gd name="T8" fmla="*/ 0 w 107"/>
                    <a:gd name="T9" fmla="*/ 22824 h 105"/>
                    <a:gd name="T10" fmla="*/ 0 w 107"/>
                    <a:gd name="T11" fmla="*/ 22824 h 105"/>
                    <a:gd name="T12" fmla="*/ 22828 w 107"/>
                    <a:gd name="T13" fmla="*/ 0 h 105"/>
                    <a:gd name="T14" fmla="*/ 22828 w 107"/>
                    <a:gd name="T15" fmla="*/ 0 h 105"/>
                    <a:gd name="T16" fmla="*/ 45655 w 107"/>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05">
                      <a:moveTo>
                        <a:pt x="106" y="52"/>
                      </a:moveTo>
                      <a:lnTo>
                        <a:pt x="106" y="52"/>
                      </a:lnTo>
                      <a:cubicBezTo>
                        <a:pt x="106" y="81"/>
                        <a:pt x="82" y="104"/>
                        <a:pt x="53" y="104"/>
                      </a:cubicBezTo>
                      <a:cubicBezTo>
                        <a:pt x="23" y="104"/>
                        <a:pt x="0" y="81"/>
                        <a:pt x="0" y="52"/>
                      </a:cubicBezTo>
                      <a:cubicBezTo>
                        <a:pt x="0" y="24"/>
                        <a:pt x="23" y="0"/>
                        <a:pt x="53" y="0"/>
                      </a:cubicBezTo>
                      <a:cubicBezTo>
                        <a:pt x="82" y="0"/>
                        <a:pt x="106" y="24"/>
                        <a:pt x="106" y="52"/>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29" name="Freeform 15"/>
                <p:cNvSpPr>
                  <a:spLocks noChangeArrowheads="1"/>
                </p:cNvSpPr>
                <p:nvPr/>
              </p:nvSpPr>
              <p:spPr bwMode="auto">
                <a:xfrm>
                  <a:off x="3743454" y="1659123"/>
                  <a:ext cx="45585" cy="45610"/>
                </a:xfrm>
                <a:custGeom>
                  <a:avLst/>
                  <a:gdLst>
                    <a:gd name="T0" fmla="*/ 45655 w 107"/>
                    <a:gd name="T1" fmla="*/ 22824 h 105"/>
                    <a:gd name="T2" fmla="*/ 45655 w 107"/>
                    <a:gd name="T3" fmla="*/ 22824 h 105"/>
                    <a:gd name="T4" fmla="*/ 22397 w 107"/>
                    <a:gd name="T5" fmla="*/ 45647 h 105"/>
                    <a:gd name="T6" fmla="*/ 22397 w 107"/>
                    <a:gd name="T7" fmla="*/ 45647 h 105"/>
                    <a:gd name="T8" fmla="*/ 0 w 107"/>
                    <a:gd name="T9" fmla="*/ 22824 h 105"/>
                    <a:gd name="T10" fmla="*/ 0 w 107"/>
                    <a:gd name="T11" fmla="*/ 22824 h 105"/>
                    <a:gd name="T12" fmla="*/ 22397 w 107"/>
                    <a:gd name="T13" fmla="*/ 0 h 105"/>
                    <a:gd name="T14" fmla="*/ 22397 w 107"/>
                    <a:gd name="T15" fmla="*/ 0 h 105"/>
                    <a:gd name="T16" fmla="*/ 45655 w 107"/>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05">
                      <a:moveTo>
                        <a:pt x="106" y="52"/>
                      </a:moveTo>
                      <a:lnTo>
                        <a:pt x="106" y="52"/>
                      </a:lnTo>
                      <a:cubicBezTo>
                        <a:pt x="106" y="81"/>
                        <a:pt x="82" y="104"/>
                        <a:pt x="52" y="104"/>
                      </a:cubicBezTo>
                      <a:cubicBezTo>
                        <a:pt x="24" y="104"/>
                        <a:pt x="0" y="81"/>
                        <a:pt x="0" y="52"/>
                      </a:cubicBezTo>
                      <a:cubicBezTo>
                        <a:pt x="0" y="22"/>
                        <a:pt x="24" y="0"/>
                        <a:pt x="52" y="0"/>
                      </a:cubicBezTo>
                      <a:cubicBezTo>
                        <a:pt x="82" y="0"/>
                        <a:pt x="106" y="22"/>
                        <a:pt x="106" y="52"/>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65625" name="Freeform 16"/>
                <p:cNvSpPr>
                  <a:spLocks noChangeArrowheads="1"/>
                </p:cNvSpPr>
                <p:nvPr/>
              </p:nvSpPr>
              <p:spPr bwMode="auto">
                <a:xfrm>
                  <a:off x="2573136" y="1286002"/>
                  <a:ext cx="46086" cy="46086"/>
                </a:xfrm>
                <a:custGeom>
                  <a:avLst/>
                  <a:gdLst>
                    <a:gd name="T0" fmla="*/ 20035121 w 105"/>
                    <a:gd name="T1" fmla="*/ 10018488 h 106"/>
                    <a:gd name="T2" fmla="*/ 20035121 w 105"/>
                    <a:gd name="T3" fmla="*/ 10018488 h 106"/>
                    <a:gd name="T4" fmla="*/ 10017780 w 105"/>
                    <a:gd name="T5" fmla="*/ 19847850 h 106"/>
                    <a:gd name="T6" fmla="*/ 10017780 w 105"/>
                    <a:gd name="T7" fmla="*/ 19847850 h 106"/>
                    <a:gd name="T8" fmla="*/ 0 w 105"/>
                    <a:gd name="T9" fmla="*/ 10018488 h 106"/>
                    <a:gd name="T10" fmla="*/ 0 w 105"/>
                    <a:gd name="T11" fmla="*/ 10018488 h 106"/>
                    <a:gd name="T12" fmla="*/ 10017780 w 105"/>
                    <a:gd name="T13" fmla="*/ 0 h 106"/>
                    <a:gd name="T14" fmla="*/ 10017780 w 105"/>
                    <a:gd name="T15" fmla="*/ 0 h 106"/>
                    <a:gd name="T16" fmla="*/ 20035121 w 105"/>
                    <a:gd name="T17" fmla="*/ 10018488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
                    <a:gd name="T28" fmla="*/ 0 h 106"/>
                    <a:gd name="T29" fmla="*/ 105 w 105"/>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 h="106">
                      <a:moveTo>
                        <a:pt x="104" y="53"/>
                      </a:moveTo>
                      <a:lnTo>
                        <a:pt x="104" y="53"/>
                      </a:lnTo>
                      <a:cubicBezTo>
                        <a:pt x="104" y="81"/>
                        <a:pt x="81" y="105"/>
                        <a:pt x="52" y="105"/>
                      </a:cubicBezTo>
                      <a:cubicBezTo>
                        <a:pt x="23" y="105"/>
                        <a:pt x="0" y="81"/>
                        <a:pt x="0" y="53"/>
                      </a:cubicBezTo>
                      <a:cubicBezTo>
                        <a:pt x="0" y="23"/>
                        <a:pt x="23" y="0"/>
                        <a:pt x="52" y="0"/>
                      </a:cubicBezTo>
                      <a:cubicBezTo>
                        <a:pt x="81" y="0"/>
                        <a:pt x="104" y="23"/>
                        <a:pt x="104" y="53"/>
                      </a:cubicBezTo>
                    </a:path>
                  </a:pathLst>
                </a:custGeom>
                <a:solidFill>
                  <a:srgbClr val="B52B2A"/>
                </a:solidFill>
                <a:ln w="9525">
                  <a:noFill/>
                  <a:round/>
                  <a:headEnd/>
                  <a:tailEnd/>
                </a:ln>
              </p:spPr>
              <p:txBody>
                <a:bodyPr wrap="none" anchor="ctr"/>
                <a:lstStyle/>
                <a:p>
                  <a:endParaRPr lang="en-US"/>
                </a:p>
              </p:txBody>
            </p:sp>
            <p:sp>
              <p:nvSpPr>
                <p:cNvPr id="131" name="Freeform 17"/>
                <p:cNvSpPr>
                  <a:spLocks noChangeArrowheads="1"/>
                </p:cNvSpPr>
                <p:nvPr/>
              </p:nvSpPr>
              <p:spPr bwMode="auto">
                <a:xfrm>
                  <a:off x="3652283" y="1537972"/>
                  <a:ext cx="75501" cy="76967"/>
                </a:xfrm>
                <a:custGeom>
                  <a:avLst/>
                  <a:gdLst>
                    <a:gd name="T0" fmla="*/ 74460 w 174"/>
                    <a:gd name="T1" fmla="*/ 38186 h 175"/>
                    <a:gd name="T2" fmla="*/ 74460 w 174"/>
                    <a:gd name="T3" fmla="*/ 38186 h 175"/>
                    <a:gd name="T4" fmla="*/ 37015 w 174"/>
                    <a:gd name="T5" fmla="*/ 76371 h 175"/>
                    <a:gd name="T6" fmla="*/ 37015 w 174"/>
                    <a:gd name="T7" fmla="*/ 76371 h 175"/>
                    <a:gd name="T8" fmla="*/ 0 w 174"/>
                    <a:gd name="T9" fmla="*/ 38186 h 175"/>
                    <a:gd name="T10" fmla="*/ 0 w 174"/>
                    <a:gd name="T11" fmla="*/ 38186 h 175"/>
                    <a:gd name="T12" fmla="*/ 37015 w 174"/>
                    <a:gd name="T13" fmla="*/ 0 h 175"/>
                    <a:gd name="T14" fmla="*/ 37015 w 174"/>
                    <a:gd name="T15" fmla="*/ 0 h 175"/>
                    <a:gd name="T16" fmla="*/ 74460 w 174"/>
                    <a:gd name="T17" fmla="*/ 38186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5">
                      <a:moveTo>
                        <a:pt x="173" y="87"/>
                      </a:moveTo>
                      <a:lnTo>
                        <a:pt x="173" y="87"/>
                      </a:lnTo>
                      <a:cubicBezTo>
                        <a:pt x="173" y="135"/>
                        <a:pt x="135" y="174"/>
                        <a:pt x="86" y="174"/>
                      </a:cubicBezTo>
                      <a:cubicBezTo>
                        <a:pt x="38" y="174"/>
                        <a:pt x="0" y="135"/>
                        <a:pt x="0" y="87"/>
                      </a:cubicBezTo>
                      <a:cubicBezTo>
                        <a:pt x="0" y="39"/>
                        <a:pt x="38" y="0"/>
                        <a:pt x="86" y="0"/>
                      </a:cubicBezTo>
                      <a:cubicBezTo>
                        <a:pt x="135" y="0"/>
                        <a:pt x="173" y="39"/>
                        <a:pt x="173" y="87"/>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65627" name="Freeform 18"/>
                <p:cNvSpPr>
                  <a:spLocks noChangeArrowheads="1"/>
                </p:cNvSpPr>
                <p:nvPr/>
              </p:nvSpPr>
              <p:spPr bwMode="auto">
                <a:xfrm>
                  <a:off x="2709474" y="1293683"/>
                  <a:ext cx="74889" cy="74889"/>
                </a:xfrm>
                <a:custGeom>
                  <a:avLst/>
                  <a:gdLst>
                    <a:gd name="T0" fmla="*/ 32046899 w 174"/>
                    <a:gd name="T1" fmla="*/ 16116200 h 174"/>
                    <a:gd name="T2" fmla="*/ 32046899 w 174"/>
                    <a:gd name="T3" fmla="*/ 16116200 h 174"/>
                    <a:gd name="T4" fmla="*/ 15930699 w 174"/>
                    <a:gd name="T5" fmla="*/ 32046899 h 174"/>
                    <a:gd name="T6" fmla="*/ 15930699 w 174"/>
                    <a:gd name="T7" fmla="*/ 32046899 h 174"/>
                    <a:gd name="T8" fmla="*/ 0 w 174"/>
                    <a:gd name="T9" fmla="*/ 16116200 h 174"/>
                    <a:gd name="T10" fmla="*/ 0 w 174"/>
                    <a:gd name="T11" fmla="*/ 16116200 h 174"/>
                    <a:gd name="T12" fmla="*/ 15930699 w 174"/>
                    <a:gd name="T13" fmla="*/ 0 h 174"/>
                    <a:gd name="T14" fmla="*/ 15930699 w 174"/>
                    <a:gd name="T15" fmla="*/ 0 h 174"/>
                    <a:gd name="T16" fmla="*/ 32046899 w 174"/>
                    <a:gd name="T17" fmla="*/ 16116200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74"/>
                    <a:gd name="T29" fmla="*/ 174 w 174"/>
                    <a:gd name="T30" fmla="*/ 174 h 1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74">
                      <a:moveTo>
                        <a:pt x="173" y="87"/>
                      </a:moveTo>
                      <a:lnTo>
                        <a:pt x="173" y="87"/>
                      </a:lnTo>
                      <a:cubicBezTo>
                        <a:pt x="173" y="135"/>
                        <a:pt x="134" y="173"/>
                        <a:pt x="86" y="173"/>
                      </a:cubicBezTo>
                      <a:cubicBezTo>
                        <a:pt x="39" y="173"/>
                        <a:pt x="0" y="135"/>
                        <a:pt x="0" y="87"/>
                      </a:cubicBezTo>
                      <a:cubicBezTo>
                        <a:pt x="0" y="39"/>
                        <a:pt x="39" y="0"/>
                        <a:pt x="86" y="0"/>
                      </a:cubicBezTo>
                      <a:cubicBezTo>
                        <a:pt x="134" y="0"/>
                        <a:pt x="173" y="39"/>
                        <a:pt x="173" y="87"/>
                      </a:cubicBezTo>
                    </a:path>
                  </a:pathLst>
                </a:custGeom>
                <a:solidFill>
                  <a:srgbClr val="B52B2A"/>
                </a:solidFill>
                <a:ln w="9525">
                  <a:noFill/>
                  <a:round/>
                  <a:headEnd/>
                  <a:tailEnd/>
                </a:ln>
              </p:spPr>
              <p:txBody>
                <a:bodyPr wrap="none" anchor="ctr"/>
                <a:lstStyle/>
                <a:p>
                  <a:endParaRPr lang="en-US"/>
                </a:p>
              </p:txBody>
            </p:sp>
            <p:sp>
              <p:nvSpPr>
                <p:cNvPr id="133" name="Freeform 19"/>
                <p:cNvSpPr>
                  <a:spLocks noChangeArrowheads="1"/>
                </p:cNvSpPr>
                <p:nvPr/>
              </p:nvSpPr>
              <p:spPr bwMode="auto">
                <a:xfrm>
                  <a:off x="3120928" y="47098"/>
                  <a:ext cx="74076" cy="75541"/>
                </a:xfrm>
                <a:custGeom>
                  <a:avLst/>
                  <a:gdLst>
                    <a:gd name="T0" fmla="*/ 74459 w 174"/>
                    <a:gd name="T1" fmla="*/ 37661 h 173"/>
                    <a:gd name="T2" fmla="*/ 74459 w 174"/>
                    <a:gd name="T3" fmla="*/ 37661 h 173"/>
                    <a:gd name="T4" fmla="*/ 37014 w 174"/>
                    <a:gd name="T5" fmla="*/ 74457 h 173"/>
                    <a:gd name="T6" fmla="*/ 37014 w 174"/>
                    <a:gd name="T7" fmla="*/ 74457 h 173"/>
                    <a:gd name="T8" fmla="*/ 0 w 174"/>
                    <a:gd name="T9" fmla="*/ 37661 h 173"/>
                    <a:gd name="T10" fmla="*/ 0 w 174"/>
                    <a:gd name="T11" fmla="*/ 37661 h 173"/>
                    <a:gd name="T12" fmla="*/ 37014 w 174"/>
                    <a:gd name="T13" fmla="*/ 0 h 173"/>
                    <a:gd name="T14" fmla="*/ 37014 w 174"/>
                    <a:gd name="T15" fmla="*/ 0 h 173"/>
                    <a:gd name="T16" fmla="*/ 74459 w 174"/>
                    <a:gd name="T17" fmla="*/ 37661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3">
                      <a:moveTo>
                        <a:pt x="173" y="87"/>
                      </a:moveTo>
                      <a:lnTo>
                        <a:pt x="173" y="87"/>
                      </a:lnTo>
                      <a:cubicBezTo>
                        <a:pt x="173" y="133"/>
                        <a:pt x="134" y="172"/>
                        <a:pt x="86" y="172"/>
                      </a:cubicBezTo>
                      <a:cubicBezTo>
                        <a:pt x="39" y="172"/>
                        <a:pt x="0" y="133"/>
                        <a:pt x="0" y="87"/>
                      </a:cubicBezTo>
                      <a:cubicBezTo>
                        <a:pt x="0" y="38"/>
                        <a:pt x="39" y="0"/>
                        <a:pt x="86" y="0"/>
                      </a:cubicBezTo>
                      <a:cubicBezTo>
                        <a:pt x="134" y="0"/>
                        <a:pt x="173" y="38"/>
                        <a:pt x="173" y="87"/>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34" name="Freeform 20"/>
                <p:cNvSpPr>
                  <a:spLocks noChangeArrowheads="1"/>
                </p:cNvSpPr>
                <p:nvPr/>
              </p:nvSpPr>
              <p:spPr bwMode="auto">
                <a:xfrm>
                  <a:off x="1790403" y="1198748"/>
                  <a:ext cx="75500" cy="75541"/>
                </a:xfrm>
                <a:custGeom>
                  <a:avLst/>
                  <a:gdLst>
                    <a:gd name="T0" fmla="*/ 74460 w 174"/>
                    <a:gd name="T1" fmla="*/ 37445 h 174"/>
                    <a:gd name="T2" fmla="*/ 74460 w 174"/>
                    <a:gd name="T3" fmla="*/ 37445 h 174"/>
                    <a:gd name="T4" fmla="*/ 37015 w 174"/>
                    <a:gd name="T5" fmla="*/ 74460 h 174"/>
                    <a:gd name="T6" fmla="*/ 37015 w 174"/>
                    <a:gd name="T7" fmla="*/ 74460 h 174"/>
                    <a:gd name="T8" fmla="*/ 0 w 174"/>
                    <a:gd name="T9" fmla="*/ 37445 h 174"/>
                    <a:gd name="T10" fmla="*/ 0 w 174"/>
                    <a:gd name="T11" fmla="*/ 37445 h 174"/>
                    <a:gd name="T12" fmla="*/ 37015 w 174"/>
                    <a:gd name="T13" fmla="*/ 0 h 174"/>
                    <a:gd name="T14" fmla="*/ 37015 w 174"/>
                    <a:gd name="T15" fmla="*/ 0 h 174"/>
                    <a:gd name="T16" fmla="*/ 74460 w 174"/>
                    <a:gd name="T17" fmla="*/ 37445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4">
                      <a:moveTo>
                        <a:pt x="173" y="87"/>
                      </a:moveTo>
                      <a:lnTo>
                        <a:pt x="173" y="87"/>
                      </a:lnTo>
                      <a:cubicBezTo>
                        <a:pt x="173" y="135"/>
                        <a:pt x="134" y="173"/>
                        <a:pt x="86" y="173"/>
                      </a:cubicBezTo>
                      <a:cubicBezTo>
                        <a:pt x="38" y="173"/>
                        <a:pt x="0" y="135"/>
                        <a:pt x="0" y="87"/>
                      </a:cubicBezTo>
                      <a:cubicBezTo>
                        <a:pt x="0" y="38"/>
                        <a:pt x="38" y="0"/>
                        <a:pt x="86" y="0"/>
                      </a:cubicBezTo>
                      <a:cubicBezTo>
                        <a:pt x="134" y="0"/>
                        <a:pt x="173" y="38"/>
                        <a:pt x="173" y="87"/>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65630" name="Freeform 21"/>
                <p:cNvSpPr>
                  <a:spLocks noChangeArrowheads="1"/>
                </p:cNvSpPr>
                <p:nvPr/>
              </p:nvSpPr>
              <p:spPr bwMode="auto">
                <a:xfrm>
                  <a:off x="3239463" y="-63934"/>
                  <a:ext cx="74889" cy="76810"/>
                </a:xfrm>
                <a:custGeom>
                  <a:avLst/>
                  <a:gdLst>
                    <a:gd name="T0" fmla="*/ 32046899 w 174"/>
                    <a:gd name="T1" fmla="*/ 16760382 h 175"/>
                    <a:gd name="T2" fmla="*/ 32046899 w 174"/>
                    <a:gd name="T3" fmla="*/ 16760382 h 175"/>
                    <a:gd name="T4" fmla="*/ 16116200 w 174"/>
                    <a:gd name="T5" fmla="*/ 33520325 h 175"/>
                    <a:gd name="T6" fmla="*/ 16116200 w 174"/>
                    <a:gd name="T7" fmla="*/ 33520325 h 175"/>
                    <a:gd name="T8" fmla="*/ 0 w 174"/>
                    <a:gd name="T9" fmla="*/ 16760382 h 175"/>
                    <a:gd name="T10" fmla="*/ 0 w 174"/>
                    <a:gd name="T11" fmla="*/ 16760382 h 175"/>
                    <a:gd name="T12" fmla="*/ 16116200 w 174"/>
                    <a:gd name="T13" fmla="*/ 0 h 175"/>
                    <a:gd name="T14" fmla="*/ 16116200 w 174"/>
                    <a:gd name="T15" fmla="*/ 0 h 175"/>
                    <a:gd name="T16" fmla="*/ 32046899 w 174"/>
                    <a:gd name="T17" fmla="*/ 16760382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75"/>
                    <a:gd name="T29" fmla="*/ 174 w 174"/>
                    <a:gd name="T30" fmla="*/ 175 h 1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75">
                      <a:moveTo>
                        <a:pt x="173" y="87"/>
                      </a:moveTo>
                      <a:lnTo>
                        <a:pt x="173" y="87"/>
                      </a:lnTo>
                      <a:cubicBezTo>
                        <a:pt x="173" y="135"/>
                        <a:pt x="133" y="174"/>
                        <a:pt x="87" y="174"/>
                      </a:cubicBezTo>
                      <a:cubicBezTo>
                        <a:pt x="39" y="174"/>
                        <a:pt x="0" y="135"/>
                        <a:pt x="0" y="87"/>
                      </a:cubicBezTo>
                      <a:cubicBezTo>
                        <a:pt x="0" y="39"/>
                        <a:pt x="39" y="0"/>
                        <a:pt x="87" y="0"/>
                      </a:cubicBezTo>
                      <a:cubicBezTo>
                        <a:pt x="133" y="0"/>
                        <a:pt x="173" y="39"/>
                        <a:pt x="173" y="87"/>
                      </a:cubicBezTo>
                    </a:path>
                  </a:pathLst>
                </a:custGeom>
                <a:solidFill>
                  <a:srgbClr val="B52B2A"/>
                </a:solidFill>
                <a:ln w="9525">
                  <a:noFill/>
                  <a:round/>
                  <a:headEnd/>
                  <a:tailEnd/>
                </a:ln>
              </p:spPr>
              <p:txBody>
                <a:bodyPr wrap="none" anchor="ctr"/>
                <a:lstStyle/>
                <a:p>
                  <a:endParaRPr lang="en-US"/>
                </a:p>
              </p:txBody>
            </p:sp>
            <p:sp>
              <p:nvSpPr>
                <p:cNvPr id="136" name="Freeform 22"/>
                <p:cNvSpPr>
                  <a:spLocks noChangeArrowheads="1"/>
                </p:cNvSpPr>
                <p:nvPr/>
              </p:nvSpPr>
              <p:spPr bwMode="auto">
                <a:xfrm>
                  <a:off x="2233436" y="114087"/>
                  <a:ext cx="75501" cy="76967"/>
                </a:xfrm>
                <a:custGeom>
                  <a:avLst/>
                  <a:gdLst>
                    <a:gd name="T0" fmla="*/ 74456 w 173"/>
                    <a:gd name="T1" fmla="*/ 38186 h 175"/>
                    <a:gd name="T2" fmla="*/ 74456 w 173"/>
                    <a:gd name="T3" fmla="*/ 38186 h 175"/>
                    <a:gd name="T4" fmla="*/ 37661 w 173"/>
                    <a:gd name="T5" fmla="*/ 76371 h 175"/>
                    <a:gd name="T6" fmla="*/ 37661 w 173"/>
                    <a:gd name="T7" fmla="*/ 76371 h 175"/>
                    <a:gd name="T8" fmla="*/ 0 w 173"/>
                    <a:gd name="T9" fmla="*/ 38186 h 175"/>
                    <a:gd name="T10" fmla="*/ 0 w 173"/>
                    <a:gd name="T11" fmla="*/ 38186 h 175"/>
                    <a:gd name="T12" fmla="*/ 37661 w 173"/>
                    <a:gd name="T13" fmla="*/ 0 h 175"/>
                    <a:gd name="T14" fmla="*/ 37661 w 173"/>
                    <a:gd name="T15" fmla="*/ 0 h 175"/>
                    <a:gd name="T16" fmla="*/ 74456 w 173"/>
                    <a:gd name="T17" fmla="*/ 38186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5">
                      <a:moveTo>
                        <a:pt x="172" y="87"/>
                      </a:moveTo>
                      <a:lnTo>
                        <a:pt x="172" y="87"/>
                      </a:lnTo>
                      <a:cubicBezTo>
                        <a:pt x="172" y="135"/>
                        <a:pt x="134" y="174"/>
                        <a:pt x="87" y="174"/>
                      </a:cubicBezTo>
                      <a:cubicBezTo>
                        <a:pt x="39" y="174"/>
                        <a:pt x="0" y="135"/>
                        <a:pt x="0" y="87"/>
                      </a:cubicBezTo>
                      <a:cubicBezTo>
                        <a:pt x="0" y="39"/>
                        <a:pt x="39" y="0"/>
                        <a:pt x="87" y="0"/>
                      </a:cubicBezTo>
                      <a:cubicBezTo>
                        <a:pt x="134" y="0"/>
                        <a:pt x="172" y="39"/>
                        <a:pt x="172" y="87"/>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37" name="Freeform 23"/>
                <p:cNvSpPr>
                  <a:spLocks noChangeArrowheads="1"/>
                </p:cNvSpPr>
                <p:nvPr/>
              </p:nvSpPr>
              <p:spPr bwMode="auto">
                <a:xfrm>
                  <a:off x="2922916" y="-527302"/>
                  <a:ext cx="1359017" cy="551595"/>
                </a:xfrm>
                <a:custGeom>
                  <a:avLst/>
                  <a:gdLst>
                    <a:gd name="T0" fmla="*/ 1221581 w 3124"/>
                    <a:gd name="T1" fmla="*/ 0 h 1265"/>
                    <a:gd name="T2" fmla="*/ 493507 w 3124"/>
                    <a:gd name="T3" fmla="*/ 0 h 1265"/>
                    <a:gd name="T4" fmla="*/ 493507 w 3124"/>
                    <a:gd name="T5" fmla="*/ 0 h 1265"/>
                    <a:gd name="T6" fmla="*/ 355551 w 3124"/>
                    <a:gd name="T7" fmla="*/ 137669 h 1265"/>
                    <a:gd name="T8" fmla="*/ 355551 w 3124"/>
                    <a:gd name="T9" fmla="*/ 137669 h 1265"/>
                    <a:gd name="T10" fmla="*/ 493507 w 3124"/>
                    <a:gd name="T11" fmla="*/ 274902 h 1265"/>
                    <a:gd name="T12" fmla="*/ 137520 w 3124"/>
                    <a:gd name="T13" fmla="*/ 274902 h 1265"/>
                    <a:gd name="T14" fmla="*/ 137520 w 3124"/>
                    <a:gd name="T15" fmla="*/ 274902 h 1265"/>
                    <a:gd name="T16" fmla="*/ 0 w 3124"/>
                    <a:gd name="T17" fmla="*/ 412571 h 1265"/>
                    <a:gd name="T18" fmla="*/ 0 w 3124"/>
                    <a:gd name="T19" fmla="*/ 412571 h 1265"/>
                    <a:gd name="T20" fmla="*/ 137520 w 3124"/>
                    <a:gd name="T21" fmla="*/ 550675 h 1265"/>
                    <a:gd name="T22" fmla="*/ 866030 w 3124"/>
                    <a:gd name="T23" fmla="*/ 550675 h 1265"/>
                    <a:gd name="T24" fmla="*/ 866030 w 3124"/>
                    <a:gd name="T25" fmla="*/ 550675 h 1265"/>
                    <a:gd name="T26" fmla="*/ 1003551 w 3124"/>
                    <a:gd name="T27" fmla="*/ 412571 h 1265"/>
                    <a:gd name="T28" fmla="*/ 1003551 w 3124"/>
                    <a:gd name="T29" fmla="*/ 412571 h 1265"/>
                    <a:gd name="T30" fmla="*/ 866030 w 3124"/>
                    <a:gd name="T31" fmla="*/ 274902 h 1265"/>
                    <a:gd name="T32" fmla="*/ 1221581 w 3124"/>
                    <a:gd name="T33" fmla="*/ 274902 h 1265"/>
                    <a:gd name="T34" fmla="*/ 1221581 w 3124"/>
                    <a:gd name="T35" fmla="*/ 274902 h 1265"/>
                    <a:gd name="T36" fmla="*/ 1359102 w 3124"/>
                    <a:gd name="T37" fmla="*/ 137669 h 1265"/>
                    <a:gd name="T38" fmla="*/ 1359102 w 3124"/>
                    <a:gd name="T39" fmla="*/ 137669 h 1265"/>
                    <a:gd name="T40" fmla="*/ 1221581 w 3124"/>
                    <a:gd name="T41" fmla="*/ 0 h 12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24" h="1265">
                      <a:moveTo>
                        <a:pt x="2807" y="0"/>
                      </a:moveTo>
                      <a:lnTo>
                        <a:pt x="1134" y="0"/>
                      </a:lnTo>
                      <a:cubicBezTo>
                        <a:pt x="959" y="0"/>
                        <a:pt x="817" y="141"/>
                        <a:pt x="817" y="316"/>
                      </a:cubicBezTo>
                      <a:cubicBezTo>
                        <a:pt x="817" y="490"/>
                        <a:pt x="959" y="631"/>
                        <a:pt x="1134" y="631"/>
                      </a:cubicBezTo>
                      <a:lnTo>
                        <a:pt x="316" y="631"/>
                      </a:lnTo>
                      <a:cubicBezTo>
                        <a:pt x="142" y="631"/>
                        <a:pt x="0" y="772"/>
                        <a:pt x="0" y="947"/>
                      </a:cubicBezTo>
                      <a:cubicBezTo>
                        <a:pt x="0" y="1122"/>
                        <a:pt x="142" y="1264"/>
                        <a:pt x="316" y="1264"/>
                      </a:cubicBezTo>
                      <a:lnTo>
                        <a:pt x="1990" y="1264"/>
                      </a:lnTo>
                      <a:cubicBezTo>
                        <a:pt x="2164" y="1264"/>
                        <a:pt x="2306" y="1122"/>
                        <a:pt x="2306" y="947"/>
                      </a:cubicBezTo>
                      <a:cubicBezTo>
                        <a:pt x="2306" y="772"/>
                        <a:pt x="2164" y="631"/>
                        <a:pt x="1990" y="631"/>
                      </a:cubicBezTo>
                      <a:lnTo>
                        <a:pt x="2807" y="631"/>
                      </a:lnTo>
                      <a:cubicBezTo>
                        <a:pt x="2981" y="631"/>
                        <a:pt x="3123" y="490"/>
                        <a:pt x="3123" y="316"/>
                      </a:cubicBezTo>
                      <a:cubicBezTo>
                        <a:pt x="3123" y="141"/>
                        <a:pt x="2981" y="0"/>
                        <a:pt x="2807" y="0"/>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dirty="0">
                    <a:latin typeface="+mn-lt"/>
                    <a:cs typeface="+mn-cs"/>
                  </a:endParaRPr>
                </a:p>
              </p:txBody>
            </p:sp>
            <p:sp>
              <p:nvSpPr>
                <p:cNvPr id="138" name="Freeform 24"/>
                <p:cNvSpPr>
                  <a:spLocks noChangeArrowheads="1"/>
                </p:cNvSpPr>
                <p:nvPr/>
              </p:nvSpPr>
              <p:spPr bwMode="auto">
                <a:xfrm>
                  <a:off x="2053943" y="1264312"/>
                  <a:ext cx="1282091" cy="551594"/>
                </a:xfrm>
                <a:custGeom>
                  <a:avLst/>
                  <a:gdLst>
                    <a:gd name="T0" fmla="*/ 1144219 w 2945"/>
                    <a:gd name="T1" fmla="*/ 275556 h 1266"/>
                    <a:gd name="T2" fmla="*/ 867202 w 2945"/>
                    <a:gd name="T3" fmla="*/ 275556 h 1266"/>
                    <a:gd name="T4" fmla="*/ 867202 w 2945"/>
                    <a:gd name="T5" fmla="*/ 275556 h 1266"/>
                    <a:gd name="T6" fmla="*/ 1004839 w 2945"/>
                    <a:gd name="T7" fmla="*/ 137560 h 1266"/>
                    <a:gd name="T8" fmla="*/ 1004839 w 2945"/>
                    <a:gd name="T9" fmla="*/ 137560 h 1266"/>
                    <a:gd name="T10" fmla="*/ 1004839 w 2945"/>
                    <a:gd name="T11" fmla="*/ 137560 h 1266"/>
                    <a:gd name="T12" fmla="*/ 867202 w 2945"/>
                    <a:gd name="T13" fmla="*/ 0 h 1266"/>
                    <a:gd name="T14" fmla="*/ 137637 w 2945"/>
                    <a:gd name="T15" fmla="*/ 0 h 1266"/>
                    <a:gd name="T16" fmla="*/ 137637 w 2945"/>
                    <a:gd name="T17" fmla="*/ 0 h 1266"/>
                    <a:gd name="T18" fmla="*/ 0 w 2945"/>
                    <a:gd name="T19" fmla="*/ 137560 h 1266"/>
                    <a:gd name="T20" fmla="*/ 0 w 2945"/>
                    <a:gd name="T21" fmla="*/ 137560 h 1266"/>
                    <a:gd name="T22" fmla="*/ 0 w 2945"/>
                    <a:gd name="T23" fmla="*/ 137560 h 1266"/>
                    <a:gd name="T24" fmla="*/ 137637 w 2945"/>
                    <a:gd name="T25" fmla="*/ 275556 h 1266"/>
                    <a:gd name="T26" fmla="*/ 415090 w 2945"/>
                    <a:gd name="T27" fmla="*/ 275556 h 1266"/>
                    <a:gd name="T28" fmla="*/ 415090 w 2945"/>
                    <a:gd name="T29" fmla="*/ 275556 h 1266"/>
                    <a:gd name="T30" fmla="*/ 277452 w 2945"/>
                    <a:gd name="T31" fmla="*/ 412681 h 1266"/>
                    <a:gd name="T32" fmla="*/ 277452 w 2945"/>
                    <a:gd name="T33" fmla="*/ 412681 h 1266"/>
                    <a:gd name="T34" fmla="*/ 415090 w 2945"/>
                    <a:gd name="T35" fmla="*/ 550677 h 1266"/>
                    <a:gd name="T36" fmla="*/ 1144219 w 2945"/>
                    <a:gd name="T37" fmla="*/ 550677 h 1266"/>
                    <a:gd name="T38" fmla="*/ 1144219 w 2945"/>
                    <a:gd name="T39" fmla="*/ 550677 h 1266"/>
                    <a:gd name="T40" fmla="*/ 1282291 w 2945"/>
                    <a:gd name="T41" fmla="*/ 412681 h 1266"/>
                    <a:gd name="T42" fmla="*/ 1282291 w 2945"/>
                    <a:gd name="T43" fmla="*/ 412681 h 1266"/>
                    <a:gd name="T44" fmla="*/ 1144219 w 2945"/>
                    <a:gd name="T45" fmla="*/ 275556 h 12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945" h="1266">
                      <a:moveTo>
                        <a:pt x="2627" y="633"/>
                      </a:moveTo>
                      <a:lnTo>
                        <a:pt x="1991" y="633"/>
                      </a:lnTo>
                      <a:cubicBezTo>
                        <a:pt x="2166" y="633"/>
                        <a:pt x="2307" y="490"/>
                        <a:pt x="2307" y="316"/>
                      </a:cubicBezTo>
                      <a:cubicBezTo>
                        <a:pt x="2307" y="141"/>
                        <a:pt x="2166" y="0"/>
                        <a:pt x="1991" y="0"/>
                      </a:cubicBezTo>
                      <a:lnTo>
                        <a:pt x="316" y="0"/>
                      </a:lnTo>
                      <a:cubicBezTo>
                        <a:pt x="141" y="0"/>
                        <a:pt x="0" y="141"/>
                        <a:pt x="0" y="316"/>
                      </a:cubicBezTo>
                      <a:cubicBezTo>
                        <a:pt x="0" y="490"/>
                        <a:pt x="141" y="633"/>
                        <a:pt x="316" y="633"/>
                      </a:cubicBezTo>
                      <a:lnTo>
                        <a:pt x="953" y="633"/>
                      </a:lnTo>
                      <a:cubicBezTo>
                        <a:pt x="778" y="633"/>
                        <a:pt x="637" y="774"/>
                        <a:pt x="637" y="948"/>
                      </a:cubicBezTo>
                      <a:cubicBezTo>
                        <a:pt x="637" y="1123"/>
                        <a:pt x="778" y="1265"/>
                        <a:pt x="953" y="1265"/>
                      </a:cubicBezTo>
                      <a:lnTo>
                        <a:pt x="2627" y="1265"/>
                      </a:lnTo>
                      <a:cubicBezTo>
                        <a:pt x="2802" y="1265"/>
                        <a:pt x="2944" y="1123"/>
                        <a:pt x="2944" y="948"/>
                      </a:cubicBezTo>
                      <a:cubicBezTo>
                        <a:pt x="2944" y="774"/>
                        <a:pt x="2802" y="633"/>
                        <a:pt x="2627" y="633"/>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grpSp>
          <p:grpSp>
            <p:nvGrpSpPr>
              <p:cNvPr id="65634" name="Group 3"/>
              <p:cNvGrpSpPr>
                <a:grpSpLocks/>
              </p:cNvGrpSpPr>
              <p:nvPr/>
            </p:nvGrpSpPr>
            <p:grpSpPr bwMode="auto">
              <a:xfrm>
                <a:off x="9828487" y="4458727"/>
                <a:ext cx="2836024" cy="2767975"/>
                <a:chOff x="4958087" y="4848065"/>
                <a:chExt cx="2646105" cy="2582737"/>
              </a:xfrm>
            </p:grpSpPr>
            <p:sp>
              <p:nvSpPr>
                <p:cNvPr id="65635" name="Freeform 40"/>
                <p:cNvSpPr>
                  <a:spLocks noChangeArrowheads="1"/>
                </p:cNvSpPr>
                <p:nvPr/>
              </p:nvSpPr>
              <p:spPr bwMode="auto">
                <a:xfrm>
                  <a:off x="4958087" y="6355463"/>
                  <a:ext cx="395572" cy="380210"/>
                </a:xfrm>
                <a:custGeom>
                  <a:avLst/>
                  <a:gdLst>
                    <a:gd name="T0" fmla="*/ 89188883 w 910"/>
                    <a:gd name="T1" fmla="*/ 0 h 875"/>
                    <a:gd name="T2" fmla="*/ 82386351 w 910"/>
                    <a:gd name="T3" fmla="*/ 0 h 875"/>
                    <a:gd name="T4" fmla="*/ 82386351 w 910"/>
                    <a:gd name="T5" fmla="*/ 0 h 875"/>
                    <a:gd name="T6" fmla="*/ 0 w 910"/>
                    <a:gd name="T7" fmla="*/ 82699807 h 875"/>
                    <a:gd name="T8" fmla="*/ 0 w 910"/>
                    <a:gd name="T9" fmla="*/ 82699807 h 875"/>
                    <a:gd name="T10" fmla="*/ 0 w 910"/>
                    <a:gd name="T11" fmla="*/ 82699807 h 875"/>
                    <a:gd name="T12" fmla="*/ 82386351 w 910"/>
                    <a:gd name="T13" fmla="*/ 165022011 h 875"/>
                    <a:gd name="T14" fmla="*/ 89188883 w 910"/>
                    <a:gd name="T15" fmla="*/ 165022011 h 875"/>
                    <a:gd name="T16" fmla="*/ 89188883 w 910"/>
                    <a:gd name="T17" fmla="*/ 165022011 h 875"/>
                    <a:gd name="T18" fmla="*/ 171763891 w 910"/>
                    <a:gd name="T19" fmla="*/ 82699807 h 875"/>
                    <a:gd name="T20" fmla="*/ 171763891 w 910"/>
                    <a:gd name="T21" fmla="*/ 82699807 h 875"/>
                    <a:gd name="T22" fmla="*/ 171763891 w 910"/>
                    <a:gd name="T23" fmla="*/ 82699807 h 875"/>
                    <a:gd name="T24" fmla="*/ 89188883 w 910"/>
                    <a:gd name="T25" fmla="*/ 0 h 8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0"/>
                    <a:gd name="T40" fmla="*/ 0 h 875"/>
                    <a:gd name="T41" fmla="*/ 910 w 910"/>
                    <a:gd name="T42" fmla="*/ 875 h 8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0" h="875">
                      <a:moveTo>
                        <a:pt x="472" y="0"/>
                      </a:moveTo>
                      <a:lnTo>
                        <a:pt x="436" y="0"/>
                      </a:lnTo>
                      <a:cubicBezTo>
                        <a:pt x="196" y="0"/>
                        <a:pt x="0" y="196"/>
                        <a:pt x="0" y="438"/>
                      </a:cubicBezTo>
                      <a:cubicBezTo>
                        <a:pt x="0" y="679"/>
                        <a:pt x="196" y="874"/>
                        <a:pt x="436" y="874"/>
                      </a:cubicBezTo>
                      <a:lnTo>
                        <a:pt x="472" y="874"/>
                      </a:lnTo>
                      <a:cubicBezTo>
                        <a:pt x="714" y="874"/>
                        <a:pt x="909" y="679"/>
                        <a:pt x="909" y="438"/>
                      </a:cubicBezTo>
                      <a:cubicBezTo>
                        <a:pt x="909" y="196"/>
                        <a:pt x="714" y="0"/>
                        <a:pt x="472" y="0"/>
                      </a:cubicBezTo>
                    </a:path>
                  </a:pathLst>
                </a:custGeom>
                <a:solidFill>
                  <a:srgbClr val="049E49"/>
                </a:solidFill>
                <a:ln w="9525">
                  <a:noFill/>
                  <a:round/>
                  <a:headEnd/>
                  <a:tailEnd/>
                </a:ln>
              </p:spPr>
              <p:txBody>
                <a:bodyPr wrap="none" anchor="ctr"/>
                <a:lstStyle/>
                <a:p>
                  <a:endParaRPr lang="en-US"/>
                </a:p>
              </p:txBody>
            </p:sp>
            <p:sp>
              <p:nvSpPr>
                <p:cNvPr id="65636" name="Freeform 41"/>
                <p:cNvSpPr>
                  <a:spLocks noChangeArrowheads="1"/>
                </p:cNvSpPr>
                <p:nvPr/>
              </p:nvSpPr>
              <p:spPr bwMode="auto">
                <a:xfrm>
                  <a:off x="4958087" y="4848065"/>
                  <a:ext cx="2646105" cy="2267816"/>
                </a:xfrm>
                <a:custGeom>
                  <a:avLst/>
                  <a:gdLst>
                    <a:gd name="T0" fmla="*/ 945028800 w 6078"/>
                    <a:gd name="T1" fmla="*/ 165723869 h 5208"/>
                    <a:gd name="T2" fmla="*/ 1027856475 w 6078"/>
                    <a:gd name="T3" fmla="*/ 83051354 h 5208"/>
                    <a:gd name="T4" fmla="*/ 1027856475 w 6078"/>
                    <a:gd name="T5" fmla="*/ 83051354 h 5208"/>
                    <a:gd name="T6" fmla="*/ 600072467 w 6078"/>
                    <a:gd name="T7" fmla="*/ 0 h 5208"/>
                    <a:gd name="T8" fmla="*/ 517434608 w 6078"/>
                    <a:gd name="T9" fmla="*/ 83051354 h 5208"/>
                    <a:gd name="T10" fmla="*/ 517434608 w 6078"/>
                    <a:gd name="T11" fmla="*/ 83051354 h 5208"/>
                    <a:gd name="T12" fmla="*/ 369216968 w 6078"/>
                    <a:gd name="T13" fmla="*/ 165723869 h 5208"/>
                    <a:gd name="T14" fmla="*/ 286199913 w 6078"/>
                    <a:gd name="T15" fmla="*/ 248585830 h 5208"/>
                    <a:gd name="T16" fmla="*/ 286199913 w 6078"/>
                    <a:gd name="T17" fmla="*/ 248585830 h 5208"/>
                    <a:gd name="T18" fmla="*/ 82637886 w 6078"/>
                    <a:gd name="T19" fmla="*/ 325000924 h 5208"/>
                    <a:gd name="T20" fmla="*/ 0 w 6078"/>
                    <a:gd name="T21" fmla="*/ 407862832 h 5208"/>
                    <a:gd name="T22" fmla="*/ 0 w 6078"/>
                    <a:gd name="T23" fmla="*/ 407862832 h 5208"/>
                    <a:gd name="T24" fmla="*/ 469102937 w 6078"/>
                    <a:gd name="T25" fmla="*/ 490534992 h 5208"/>
                    <a:gd name="T26" fmla="*/ 551740796 w 6078"/>
                    <a:gd name="T27" fmla="*/ 573396899 h 5208"/>
                    <a:gd name="T28" fmla="*/ 551740796 w 6078"/>
                    <a:gd name="T29" fmla="*/ 573396899 h 5208"/>
                    <a:gd name="T30" fmla="*/ 313872555 w 6078"/>
                    <a:gd name="T31" fmla="*/ 656069386 h 5208"/>
                    <a:gd name="T32" fmla="*/ 231044880 w 6078"/>
                    <a:gd name="T33" fmla="*/ 739120714 h 5208"/>
                    <a:gd name="T34" fmla="*/ 231044880 w 6078"/>
                    <a:gd name="T35" fmla="*/ 739120714 h 5208"/>
                    <a:gd name="T36" fmla="*/ 534492794 w 6078"/>
                    <a:gd name="T37" fmla="*/ 821793201 h 5208"/>
                    <a:gd name="T38" fmla="*/ 451854827 w 6078"/>
                    <a:gd name="T39" fmla="*/ 904465688 h 5208"/>
                    <a:gd name="T40" fmla="*/ 451854827 w 6078"/>
                    <a:gd name="T41" fmla="*/ 904465688 h 5208"/>
                    <a:gd name="T42" fmla="*/ 713794431 w 6078"/>
                    <a:gd name="T43" fmla="*/ 987327377 h 5208"/>
                    <a:gd name="T44" fmla="*/ 796621670 w 6078"/>
                    <a:gd name="T45" fmla="*/ 904465688 h 5208"/>
                    <a:gd name="T46" fmla="*/ 796621670 w 6078"/>
                    <a:gd name="T47" fmla="*/ 904465688 h 5208"/>
                    <a:gd name="T48" fmla="*/ 989759192 w 6078"/>
                    <a:gd name="T49" fmla="*/ 821793201 h 5208"/>
                    <a:gd name="T50" fmla="*/ 1072586867 w 6078"/>
                    <a:gd name="T51" fmla="*/ 739120714 h 5208"/>
                    <a:gd name="T52" fmla="*/ 1072586867 w 6078"/>
                    <a:gd name="T53" fmla="*/ 739120714 h 5208"/>
                    <a:gd name="T54" fmla="*/ 810457773 w 6078"/>
                    <a:gd name="T55" fmla="*/ 656069386 h 5208"/>
                    <a:gd name="T56" fmla="*/ 893285448 w 6078"/>
                    <a:gd name="T57" fmla="*/ 573396899 h 5208"/>
                    <a:gd name="T58" fmla="*/ 893285448 w 6078"/>
                    <a:gd name="T59" fmla="*/ 573396899 h 5208"/>
                    <a:gd name="T60" fmla="*/ 734643276 w 6078"/>
                    <a:gd name="T61" fmla="*/ 490534992 h 5208"/>
                    <a:gd name="T62" fmla="*/ 740708244 w 6078"/>
                    <a:gd name="T63" fmla="*/ 490345572 h 5208"/>
                    <a:gd name="T64" fmla="*/ 663756593 w 6078"/>
                    <a:gd name="T65" fmla="*/ 407862832 h 5208"/>
                    <a:gd name="T66" fmla="*/ 663756593 w 6078"/>
                    <a:gd name="T67" fmla="*/ 407862832 h 5208"/>
                    <a:gd name="T68" fmla="*/ 1069175404 w 6078"/>
                    <a:gd name="T69" fmla="*/ 331258318 h 5208"/>
                    <a:gd name="T70" fmla="*/ 1151813263 w 6078"/>
                    <a:gd name="T71" fmla="*/ 248585830 h 5208"/>
                    <a:gd name="T72" fmla="*/ 1151813263 w 6078"/>
                    <a:gd name="T73" fmla="*/ 248585830 h 52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78"/>
                    <a:gd name="T112" fmla="*/ 0 h 5208"/>
                    <a:gd name="T113" fmla="*/ 6078 w 6078"/>
                    <a:gd name="T114" fmla="*/ 5208 h 52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78" h="5208">
                      <a:moveTo>
                        <a:pt x="5641" y="874"/>
                      </a:moveTo>
                      <a:lnTo>
                        <a:pt x="4986" y="874"/>
                      </a:lnTo>
                      <a:cubicBezTo>
                        <a:pt x="5227" y="874"/>
                        <a:pt x="5423" y="679"/>
                        <a:pt x="5423" y="438"/>
                      </a:cubicBezTo>
                      <a:cubicBezTo>
                        <a:pt x="5423" y="197"/>
                        <a:pt x="5227" y="0"/>
                        <a:pt x="4986" y="0"/>
                      </a:cubicBezTo>
                      <a:lnTo>
                        <a:pt x="3166" y="0"/>
                      </a:lnTo>
                      <a:cubicBezTo>
                        <a:pt x="2924" y="0"/>
                        <a:pt x="2730" y="197"/>
                        <a:pt x="2730" y="438"/>
                      </a:cubicBezTo>
                      <a:cubicBezTo>
                        <a:pt x="2730" y="679"/>
                        <a:pt x="2924" y="874"/>
                        <a:pt x="3166" y="874"/>
                      </a:cubicBezTo>
                      <a:lnTo>
                        <a:pt x="1948" y="874"/>
                      </a:lnTo>
                      <a:cubicBezTo>
                        <a:pt x="1706" y="874"/>
                        <a:pt x="1510" y="1069"/>
                        <a:pt x="1510" y="1311"/>
                      </a:cubicBezTo>
                      <a:cubicBezTo>
                        <a:pt x="1510" y="1492"/>
                        <a:pt x="1620" y="1647"/>
                        <a:pt x="1777" y="1714"/>
                      </a:cubicBezTo>
                      <a:lnTo>
                        <a:pt x="436" y="1714"/>
                      </a:lnTo>
                      <a:cubicBezTo>
                        <a:pt x="196" y="1714"/>
                        <a:pt x="0" y="1909"/>
                        <a:pt x="0" y="2151"/>
                      </a:cubicBezTo>
                      <a:cubicBezTo>
                        <a:pt x="0" y="2392"/>
                        <a:pt x="196" y="2587"/>
                        <a:pt x="436" y="2587"/>
                      </a:cubicBezTo>
                      <a:lnTo>
                        <a:pt x="2475" y="2587"/>
                      </a:lnTo>
                      <a:cubicBezTo>
                        <a:pt x="2716" y="2587"/>
                        <a:pt x="2911" y="2782"/>
                        <a:pt x="2911" y="3024"/>
                      </a:cubicBezTo>
                      <a:cubicBezTo>
                        <a:pt x="2911" y="3265"/>
                        <a:pt x="2716" y="3460"/>
                        <a:pt x="2475" y="3460"/>
                      </a:cubicBezTo>
                      <a:lnTo>
                        <a:pt x="1656" y="3460"/>
                      </a:lnTo>
                      <a:cubicBezTo>
                        <a:pt x="1414" y="3460"/>
                        <a:pt x="1219" y="3656"/>
                        <a:pt x="1219" y="3898"/>
                      </a:cubicBezTo>
                      <a:cubicBezTo>
                        <a:pt x="1219" y="4139"/>
                        <a:pt x="1414" y="4334"/>
                        <a:pt x="1656" y="4334"/>
                      </a:cubicBezTo>
                      <a:lnTo>
                        <a:pt x="2820" y="4334"/>
                      </a:lnTo>
                      <a:cubicBezTo>
                        <a:pt x="2579" y="4334"/>
                        <a:pt x="2384" y="4529"/>
                        <a:pt x="2384" y="4770"/>
                      </a:cubicBezTo>
                      <a:cubicBezTo>
                        <a:pt x="2384" y="5012"/>
                        <a:pt x="2579" y="5207"/>
                        <a:pt x="2820" y="5207"/>
                      </a:cubicBezTo>
                      <a:lnTo>
                        <a:pt x="3766" y="5207"/>
                      </a:lnTo>
                      <a:cubicBezTo>
                        <a:pt x="4008" y="5207"/>
                        <a:pt x="4203" y="5012"/>
                        <a:pt x="4203" y="4770"/>
                      </a:cubicBezTo>
                      <a:cubicBezTo>
                        <a:pt x="4203" y="4529"/>
                        <a:pt x="4008" y="4334"/>
                        <a:pt x="3766" y="4334"/>
                      </a:cubicBezTo>
                      <a:lnTo>
                        <a:pt x="5222" y="4334"/>
                      </a:lnTo>
                      <a:cubicBezTo>
                        <a:pt x="5464" y="4334"/>
                        <a:pt x="5659" y="4139"/>
                        <a:pt x="5659" y="3898"/>
                      </a:cubicBezTo>
                      <a:cubicBezTo>
                        <a:pt x="5659" y="3656"/>
                        <a:pt x="5464" y="3460"/>
                        <a:pt x="5222" y="3460"/>
                      </a:cubicBezTo>
                      <a:lnTo>
                        <a:pt x="4276" y="3460"/>
                      </a:lnTo>
                      <a:cubicBezTo>
                        <a:pt x="4518" y="3460"/>
                        <a:pt x="4713" y="3265"/>
                        <a:pt x="4713" y="3024"/>
                      </a:cubicBezTo>
                      <a:cubicBezTo>
                        <a:pt x="4713" y="2782"/>
                        <a:pt x="4518" y="2587"/>
                        <a:pt x="4276" y="2587"/>
                      </a:cubicBezTo>
                      <a:lnTo>
                        <a:pt x="3876" y="2587"/>
                      </a:lnTo>
                      <a:cubicBezTo>
                        <a:pt x="3887" y="2587"/>
                        <a:pt x="3897" y="2586"/>
                        <a:pt x="3908" y="2586"/>
                      </a:cubicBezTo>
                      <a:cubicBezTo>
                        <a:pt x="3682" y="2569"/>
                        <a:pt x="3502" y="2381"/>
                        <a:pt x="3502" y="2151"/>
                      </a:cubicBezTo>
                      <a:cubicBezTo>
                        <a:pt x="3502" y="1969"/>
                        <a:pt x="3614" y="1813"/>
                        <a:pt x="3773" y="1747"/>
                      </a:cubicBezTo>
                      <a:lnTo>
                        <a:pt x="5641" y="1747"/>
                      </a:lnTo>
                      <a:cubicBezTo>
                        <a:pt x="5882" y="1747"/>
                        <a:pt x="6077" y="1552"/>
                        <a:pt x="6077" y="1311"/>
                      </a:cubicBezTo>
                      <a:cubicBezTo>
                        <a:pt x="6077" y="1069"/>
                        <a:pt x="5882" y="874"/>
                        <a:pt x="5641" y="874"/>
                      </a:cubicBezTo>
                    </a:path>
                  </a:pathLst>
                </a:custGeom>
                <a:solidFill>
                  <a:srgbClr val="049E49"/>
                </a:solidFill>
                <a:ln w="9525">
                  <a:noFill/>
                  <a:round/>
                  <a:headEnd/>
                  <a:tailEnd/>
                </a:ln>
              </p:spPr>
              <p:txBody>
                <a:bodyPr wrap="none" anchor="ctr"/>
                <a:lstStyle/>
                <a:p>
                  <a:endParaRPr lang="en-US"/>
                </a:p>
              </p:txBody>
            </p:sp>
            <p:sp>
              <p:nvSpPr>
                <p:cNvPr id="91" name="Freeform 42"/>
                <p:cNvSpPr>
                  <a:spLocks noChangeArrowheads="1"/>
                </p:cNvSpPr>
                <p:nvPr/>
              </p:nvSpPr>
              <p:spPr bwMode="auto">
                <a:xfrm>
                  <a:off x="5960975" y="4866418"/>
                  <a:ext cx="74076" cy="75506"/>
                </a:xfrm>
                <a:custGeom>
                  <a:avLst/>
                  <a:gdLst>
                    <a:gd name="T0" fmla="*/ 74460 w 174"/>
                    <a:gd name="T1" fmla="*/ 37445 h 174"/>
                    <a:gd name="T2" fmla="*/ 74460 w 174"/>
                    <a:gd name="T3" fmla="*/ 37445 h 174"/>
                    <a:gd name="T4" fmla="*/ 37015 w 174"/>
                    <a:gd name="T5" fmla="*/ 74460 h 174"/>
                    <a:gd name="T6" fmla="*/ 37015 w 174"/>
                    <a:gd name="T7" fmla="*/ 74460 h 174"/>
                    <a:gd name="T8" fmla="*/ 0 w 174"/>
                    <a:gd name="T9" fmla="*/ 37445 h 174"/>
                    <a:gd name="T10" fmla="*/ 0 w 174"/>
                    <a:gd name="T11" fmla="*/ 37445 h 174"/>
                    <a:gd name="T12" fmla="*/ 37015 w 174"/>
                    <a:gd name="T13" fmla="*/ 0 h 174"/>
                    <a:gd name="T14" fmla="*/ 37015 w 174"/>
                    <a:gd name="T15" fmla="*/ 0 h 174"/>
                    <a:gd name="T16" fmla="*/ 74460 w 174"/>
                    <a:gd name="T17" fmla="*/ 37445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4">
                      <a:moveTo>
                        <a:pt x="173" y="87"/>
                      </a:moveTo>
                      <a:lnTo>
                        <a:pt x="173" y="87"/>
                      </a:lnTo>
                      <a:cubicBezTo>
                        <a:pt x="173" y="134"/>
                        <a:pt x="134" y="173"/>
                        <a:pt x="86" y="173"/>
                      </a:cubicBezTo>
                      <a:cubicBezTo>
                        <a:pt x="38" y="173"/>
                        <a:pt x="0" y="134"/>
                        <a:pt x="0" y="87"/>
                      </a:cubicBezTo>
                      <a:cubicBezTo>
                        <a:pt x="0" y="39"/>
                        <a:pt x="38" y="0"/>
                        <a:pt x="86" y="0"/>
                      </a:cubicBezTo>
                      <a:cubicBezTo>
                        <a:pt x="134" y="0"/>
                        <a:pt x="173" y="39"/>
                        <a:pt x="173" y="87"/>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92" name="Freeform 43"/>
                <p:cNvSpPr>
                  <a:spLocks noChangeArrowheads="1"/>
                </p:cNvSpPr>
                <p:nvPr/>
              </p:nvSpPr>
              <p:spPr bwMode="auto">
                <a:xfrm>
                  <a:off x="7439639" y="5714089"/>
                  <a:ext cx="76925" cy="74082"/>
                </a:xfrm>
                <a:custGeom>
                  <a:avLst/>
                  <a:gdLst>
                    <a:gd name="T0" fmla="*/ 76371 w 175"/>
                    <a:gd name="T1" fmla="*/ 37014 h 174"/>
                    <a:gd name="T2" fmla="*/ 76371 w 175"/>
                    <a:gd name="T3" fmla="*/ 37014 h 174"/>
                    <a:gd name="T4" fmla="*/ 38186 w 175"/>
                    <a:gd name="T5" fmla="*/ 74459 h 174"/>
                    <a:gd name="T6" fmla="*/ 38186 w 175"/>
                    <a:gd name="T7" fmla="*/ 74459 h 174"/>
                    <a:gd name="T8" fmla="*/ 0 w 175"/>
                    <a:gd name="T9" fmla="*/ 37014 h 174"/>
                    <a:gd name="T10" fmla="*/ 0 w 175"/>
                    <a:gd name="T11" fmla="*/ 37014 h 174"/>
                    <a:gd name="T12" fmla="*/ 38186 w 175"/>
                    <a:gd name="T13" fmla="*/ 0 h 174"/>
                    <a:gd name="T14" fmla="*/ 38186 w 175"/>
                    <a:gd name="T15" fmla="*/ 0 h 174"/>
                    <a:gd name="T16" fmla="*/ 76371 w 175"/>
                    <a:gd name="T17" fmla="*/ 37014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5" h="174">
                      <a:moveTo>
                        <a:pt x="174" y="86"/>
                      </a:moveTo>
                      <a:lnTo>
                        <a:pt x="174" y="86"/>
                      </a:lnTo>
                      <a:cubicBezTo>
                        <a:pt x="174" y="135"/>
                        <a:pt x="135" y="173"/>
                        <a:pt x="87" y="173"/>
                      </a:cubicBezTo>
                      <a:cubicBezTo>
                        <a:pt x="39" y="173"/>
                        <a:pt x="0" y="135"/>
                        <a:pt x="0" y="86"/>
                      </a:cubicBezTo>
                      <a:cubicBezTo>
                        <a:pt x="0" y="39"/>
                        <a:pt x="39" y="0"/>
                        <a:pt x="87" y="0"/>
                      </a:cubicBezTo>
                      <a:cubicBezTo>
                        <a:pt x="135" y="0"/>
                        <a:pt x="174" y="39"/>
                        <a:pt x="174" y="86"/>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93" name="Freeform 44"/>
                <p:cNvSpPr>
                  <a:spLocks noChangeArrowheads="1"/>
                </p:cNvSpPr>
                <p:nvPr/>
              </p:nvSpPr>
              <p:spPr bwMode="auto">
                <a:xfrm>
                  <a:off x="5673220" y="6954966"/>
                  <a:ext cx="74076" cy="74082"/>
                </a:xfrm>
                <a:custGeom>
                  <a:avLst/>
                  <a:gdLst>
                    <a:gd name="T0" fmla="*/ 74457 w 173"/>
                    <a:gd name="T1" fmla="*/ 37445 h 174"/>
                    <a:gd name="T2" fmla="*/ 74457 w 173"/>
                    <a:gd name="T3" fmla="*/ 37445 h 174"/>
                    <a:gd name="T4" fmla="*/ 37229 w 173"/>
                    <a:gd name="T5" fmla="*/ 74459 h 174"/>
                    <a:gd name="T6" fmla="*/ 37229 w 173"/>
                    <a:gd name="T7" fmla="*/ 74459 h 174"/>
                    <a:gd name="T8" fmla="*/ 0 w 173"/>
                    <a:gd name="T9" fmla="*/ 37445 h 174"/>
                    <a:gd name="T10" fmla="*/ 0 w 173"/>
                    <a:gd name="T11" fmla="*/ 37445 h 174"/>
                    <a:gd name="T12" fmla="*/ 37229 w 173"/>
                    <a:gd name="T13" fmla="*/ 0 h 174"/>
                    <a:gd name="T14" fmla="*/ 37229 w 173"/>
                    <a:gd name="T15" fmla="*/ 0 h 174"/>
                    <a:gd name="T16" fmla="*/ 74457 w 173"/>
                    <a:gd name="T17" fmla="*/ 37445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4">
                      <a:moveTo>
                        <a:pt x="172" y="87"/>
                      </a:moveTo>
                      <a:lnTo>
                        <a:pt x="172" y="87"/>
                      </a:lnTo>
                      <a:cubicBezTo>
                        <a:pt x="172" y="135"/>
                        <a:pt x="134" y="173"/>
                        <a:pt x="86" y="173"/>
                      </a:cubicBezTo>
                      <a:cubicBezTo>
                        <a:pt x="37" y="173"/>
                        <a:pt x="0" y="135"/>
                        <a:pt x="0" y="87"/>
                      </a:cubicBezTo>
                      <a:cubicBezTo>
                        <a:pt x="0" y="40"/>
                        <a:pt x="37" y="0"/>
                        <a:pt x="86" y="0"/>
                      </a:cubicBezTo>
                      <a:cubicBezTo>
                        <a:pt x="134" y="0"/>
                        <a:pt x="172" y="40"/>
                        <a:pt x="172" y="87"/>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94" name="Freeform 45"/>
                <p:cNvSpPr>
                  <a:spLocks noChangeArrowheads="1"/>
                </p:cNvSpPr>
                <p:nvPr/>
              </p:nvSpPr>
              <p:spPr bwMode="auto">
                <a:xfrm>
                  <a:off x="6812845" y="5491842"/>
                  <a:ext cx="75500" cy="74082"/>
                </a:xfrm>
                <a:custGeom>
                  <a:avLst/>
                  <a:gdLst>
                    <a:gd name="T0" fmla="*/ 74460 w 174"/>
                    <a:gd name="T1" fmla="*/ 37445 h 174"/>
                    <a:gd name="T2" fmla="*/ 74460 w 174"/>
                    <a:gd name="T3" fmla="*/ 37445 h 174"/>
                    <a:gd name="T4" fmla="*/ 37015 w 174"/>
                    <a:gd name="T5" fmla="*/ 74459 h 174"/>
                    <a:gd name="T6" fmla="*/ 37015 w 174"/>
                    <a:gd name="T7" fmla="*/ 74459 h 174"/>
                    <a:gd name="T8" fmla="*/ 0 w 174"/>
                    <a:gd name="T9" fmla="*/ 37445 h 174"/>
                    <a:gd name="T10" fmla="*/ 0 w 174"/>
                    <a:gd name="T11" fmla="*/ 37445 h 174"/>
                    <a:gd name="T12" fmla="*/ 37015 w 174"/>
                    <a:gd name="T13" fmla="*/ 0 h 174"/>
                    <a:gd name="T14" fmla="*/ 37015 w 174"/>
                    <a:gd name="T15" fmla="*/ 0 h 174"/>
                    <a:gd name="T16" fmla="*/ 74460 w 174"/>
                    <a:gd name="T17" fmla="*/ 37445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4">
                      <a:moveTo>
                        <a:pt x="173" y="87"/>
                      </a:moveTo>
                      <a:lnTo>
                        <a:pt x="173" y="87"/>
                      </a:lnTo>
                      <a:cubicBezTo>
                        <a:pt x="173" y="135"/>
                        <a:pt x="134" y="173"/>
                        <a:pt x="86" y="173"/>
                      </a:cubicBezTo>
                      <a:cubicBezTo>
                        <a:pt x="39" y="173"/>
                        <a:pt x="0" y="135"/>
                        <a:pt x="0" y="87"/>
                      </a:cubicBezTo>
                      <a:cubicBezTo>
                        <a:pt x="0" y="39"/>
                        <a:pt x="39" y="0"/>
                        <a:pt x="86" y="0"/>
                      </a:cubicBezTo>
                      <a:cubicBezTo>
                        <a:pt x="134" y="0"/>
                        <a:pt x="173" y="39"/>
                        <a:pt x="173" y="87"/>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95" name="Freeform 46"/>
                <p:cNvSpPr>
                  <a:spLocks noChangeArrowheads="1"/>
                </p:cNvSpPr>
                <p:nvPr/>
              </p:nvSpPr>
              <p:spPr bwMode="auto">
                <a:xfrm>
                  <a:off x="6849883" y="5074418"/>
                  <a:ext cx="75500" cy="76932"/>
                </a:xfrm>
                <a:custGeom>
                  <a:avLst/>
                  <a:gdLst>
                    <a:gd name="T0" fmla="*/ 74459 w 174"/>
                    <a:gd name="T1" fmla="*/ 38186 h 175"/>
                    <a:gd name="T2" fmla="*/ 74459 w 174"/>
                    <a:gd name="T3" fmla="*/ 38186 h 175"/>
                    <a:gd name="T4" fmla="*/ 37445 w 174"/>
                    <a:gd name="T5" fmla="*/ 76371 h 175"/>
                    <a:gd name="T6" fmla="*/ 37445 w 174"/>
                    <a:gd name="T7" fmla="*/ 76371 h 175"/>
                    <a:gd name="T8" fmla="*/ 0 w 174"/>
                    <a:gd name="T9" fmla="*/ 38186 h 175"/>
                    <a:gd name="T10" fmla="*/ 0 w 174"/>
                    <a:gd name="T11" fmla="*/ 38186 h 175"/>
                    <a:gd name="T12" fmla="*/ 37445 w 174"/>
                    <a:gd name="T13" fmla="*/ 0 h 175"/>
                    <a:gd name="T14" fmla="*/ 37445 w 174"/>
                    <a:gd name="T15" fmla="*/ 0 h 175"/>
                    <a:gd name="T16" fmla="*/ 74459 w 174"/>
                    <a:gd name="T17" fmla="*/ 38186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5">
                      <a:moveTo>
                        <a:pt x="173" y="87"/>
                      </a:moveTo>
                      <a:lnTo>
                        <a:pt x="173" y="87"/>
                      </a:lnTo>
                      <a:cubicBezTo>
                        <a:pt x="173" y="136"/>
                        <a:pt x="135" y="174"/>
                        <a:pt x="87" y="174"/>
                      </a:cubicBezTo>
                      <a:cubicBezTo>
                        <a:pt x="39" y="174"/>
                        <a:pt x="0" y="136"/>
                        <a:pt x="0" y="87"/>
                      </a:cubicBezTo>
                      <a:cubicBezTo>
                        <a:pt x="0" y="39"/>
                        <a:pt x="39" y="0"/>
                        <a:pt x="87" y="0"/>
                      </a:cubicBezTo>
                      <a:cubicBezTo>
                        <a:pt x="135" y="0"/>
                        <a:pt x="173" y="39"/>
                        <a:pt x="173" y="87"/>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96" name="Freeform 47"/>
                <p:cNvSpPr>
                  <a:spLocks noChangeArrowheads="1"/>
                </p:cNvSpPr>
                <p:nvPr/>
              </p:nvSpPr>
              <p:spPr bwMode="auto">
                <a:xfrm>
                  <a:off x="5260106" y="5638583"/>
                  <a:ext cx="74076" cy="75506"/>
                </a:xfrm>
                <a:custGeom>
                  <a:avLst/>
                  <a:gdLst>
                    <a:gd name="T0" fmla="*/ 74459 w 174"/>
                    <a:gd name="T1" fmla="*/ 37229 h 173"/>
                    <a:gd name="T2" fmla="*/ 74459 w 174"/>
                    <a:gd name="T3" fmla="*/ 37229 h 173"/>
                    <a:gd name="T4" fmla="*/ 37014 w 174"/>
                    <a:gd name="T5" fmla="*/ 74457 h 173"/>
                    <a:gd name="T6" fmla="*/ 37014 w 174"/>
                    <a:gd name="T7" fmla="*/ 74457 h 173"/>
                    <a:gd name="T8" fmla="*/ 0 w 174"/>
                    <a:gd name="T9" fmla="*/ 37229 h 173"/>
                    <a:gd name="T10" fmla="*/ 0 w 174"/>
                    <a:gd name="T11" fmla="*/ 37229 h 173"/>
                    <a:gd name="T12" fmla="*/ 37014 w 174"/>
                    <a:gd name="T13" fmla="*/ 0 h 173"/>
                    <a:gd name="T14" fmla="*/ 37014 w 174"/>
                    <a:gd name="T15" fmla="*/ 0 h 173"/>
                    <a:gd name="T16" fmla="*/ 74459 w 174"/>
                    <a:gd name="T17" fmla="*/ 37229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3">
                      <a:moveTo>
                        <a:pt x="173" y="86"/>
                      </a:moveTo>
                      <a:lnTo>
                        <a:pt x="173" y="86"/>
                      </a:lnTo>
                      <a:cubicBezTo>
                        <a:pt x="173" y="133"/>
                        <a:pt x="134" y="172"/>
                        <a:pt x="86" y="172"/>
                      </a:cubicBezTo>
                      <a:cubicBezTo>
                        <a:pt x="38" y="172"/>
                        <a:pt x="0" y="133"/>
                        <a:pt x="0" y="86"/>
                      </a:cubicBezTo>
                      <a:cubicBezTo>
                        <a:pt x="0" y="38"/>
                        <a:pt x="38" y="0"/>
                        <a:pt x="86" y="0"/>
                      </a:cubicBezTo>
                      <a:cubicBezTo>
                        <a:pt x="134" y="0"/>
                        <a:pt x="173" y="38"/>
                        <a:pt x="173" y="86"/>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97" name="Freeform 48"/>
                <p:cNvSpPr>
                  <a:spLocks noChangeArrowheads="1"/>
                </p:cNvSpPr>
                <p:nvPr/>
              </p:nvSpPr>
              <p:spPr bwMode="auto">
                <a:xfrm>
                  <a:off x="5996588" y="6188501"/>
                  <a:ext cx="75501" cy="74082"/>
                </a:xfrm>
                <a:custGeom>
                  <a:avLst/>
                  <a:gdLst>
                    <a:gd name="T0" fmla="*/ 74456 w 173"/>
                    <a:gd name="T1" fmla="*/ 37015 h 174"/>
                    <a:gd name="T2" fmla="*/ 74456 w 173"/>
                    <a:gd name="T3" fmla="*/ 37015 h 174"/>
                    <a:gd name="T4" fmla="*/ 37661 w 173"/>
                    <a:gd name="T5" fmla="*/ 74460 h 174"/>
                    <a:gd name="T6" fmla="*/ 37661 w 173"/>
                    <a:gd name="T7" fmla="*/ 74460 h 174"/>
                    <a:gd name="T8" fmla="*/ 0 w 173"/>
                    <a:gd name="T9" fmla="*/ 37015 h 174"/>
                    <a:gd name="T10" fmla="*/ 0 w 173"/>
                    <a:gd name="T11" fmla="*/ 37015 h 174"/>
                    <a:gd name="T12" fmla="*/ 37661 w 173"/>
                    <a:gd name="T13" fmla="*/ 0 h 174"/>
                    <a:gd name="T14" fmla="*/ 37661 w 173"/>
                    <a:gd name="T15" fmla="*/ 0 h 174"/>
                    <a:gd name="T16" fmla="*/ 74456 w 173"/>
                    <a:gd name="T17" fmla="*/ 37015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4">
                      <a:moveTo>
                        <a:pt x="172" y="86"/>
                      </a:moveTo>
                      <a:lnTo>
                        <a:pt x="172" y="86"/>
                      </a:lnTo>
                      <a:cubicBezTo>
                        <a:pt x="172" y="134"/>
                        <a:pt x="134" y="173"/>
                        <a:pt x="87" y="173"/>
                      </a:cubicBezTo>
                      <a:cubicBezTo>
                        <a:pt x="39" y="173"/>
                        <a:pt x="0" y="134"/>
                        <a:pt x="0" y="86"/>
                      </a:cubicBezTo>
                      <a:cubicBezTo>
                        <a:pt x="0" y="39"/>
                        <a:pt x="39" y="0"/>
                        <a:pt x="87" y="0"/>
                      </a:cubicBezTo>
                      <a:cubicBezTo>
                        <a:pt x="134" y="0"/>
                        <a:pt x="172" y="39"/>
                        <a:pt x="172" y="86"/>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98" name="Freeform 49"/>
                <p:cNvSpPr>
                  <a:spLocks noChangeArrowheads="1"/>
                </p:cNvSpPr>
                <p:nvPr/>
              </p:nvSpPr>
              <p:spPr bwMode="auto">
                <a:xfrm>
                  <a:off x="6530788" y="6248336"/>
                  <a:ext cx="75500" cy="76932"/>
                </a:xfrm>
                <a:custGeom>
                  <a:avLst/>
                  <a:gdLst>
                    <a:gd name="T0" fmla="*/ 74456 w 173"/>
                    <a:gd name="T1" fmla="*/ 38186 h 175"/>
                    <a:gd name="T2" fmla="*/ 74456 w 173"/>
                    <a:gd name="T3" fmla="*/ 38186 h 175"/>
                    <a:gd name="T4" fmla="*/ 37228 w 173"/>
                    <a:gd name="T5" fmla="*/ 76371 h 175"/>
                    <a:gd name="T6" fmla="*/ 37228 w 173"/>
                    <a:gd name="T7" fmla="*/ 76371 h 175"/>
                    <a:gd name="T8" fmla="*/ 0 w 173"/>
                    <a:gd name="T9" fmla="*/ 38186 h 175"/>
                    <a:gd name="T10" fmla="*/ 0 w 173"/>
                    <a:gd name="T11" fmla="*/ 38186 h 175"/>
                    <a:gd name="T12" fmla="*/ 37228 w 173"/>
                    <a:gd name="T13" fmla="*/ 0 h 175"/>
                    <a:gd name="T14" fmla="*/ 37228 w 173"/>
                    <a:gd name="T15" fmla="*/ 0 h 175"/>
                    <a:gd name="T16" fmla="*/ 74456 w 173"/>
                    <a:gd name="T17" fmla="*/ 38186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5">
                      <a:moveTo>
                        <a:pt x="172" y="87"/>
                      </a:moveTo>
                      <a:lnTo>
                        <a:pt x="172" y="87"/>
                      </a:lnTo>
                      <a:cubicBezTo>
                        <a:pt x="172" y="135"/>
                        <a:pt x="133" y="174"/>
                        <a:pt x="86" y="174"/>
                      </a:cubicBezTo>
                      <a:cubicBezTo>
                        <a:pt x="39" y="174"/>
                        <a:pt x="0" y="135"/>
                        <a:pt x="0" y="87"/>
                      </a:cubicBezTo>
                      <a:cubicBezTo>
                        <a:pt x="0" y="39"/>
                        <a:pt x="39" y="0"/>
                        <a:pt x="86" y="0"/>
                      </a:cubicBezTo>
                      <a:cubicBezTo>
                        <a:pt x="133" y="0"/>
                        <a:pt x="172" y="39"/>
                        <a:pt x="172" y="87"/>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99" name="Freeform 50"/>
                <p:cNvSpPr>
                  <a:spLocks noChangeArrowheads="1"/>
                </p:cNvSpPr>
                <p:nvPr/>
              </p:nvSpPr>
              <p:spPr bwMode="auto">
                <a:xfrm>
                  <a:off x="6849883" y="6507624"/>
                  <a:ext cx="75500" cy="74082"/>
                </a:xfrm>
                <a:custGeom>
                  <a:avLst/>
                  <a:gdLst>
                    <a:gd name="T0" fmla="*/ 74459 w 174"/>
                    <a:gd name="T1" fmla="*/ 37661 h 173"/>
                    <a:gd name="T2" fmla="*/ 74459 w 174"/>
                    <a:gd name="T3" fmla="*/ 37661 h 173"/>
                    <a:gd name="T4" fmla="*/ 37445 w 174"/>
                    <a:gd name="T5" fmla="*/ 74457 h 173"/>
                    <a:gd name="T6" fmla="*/ 37445 w 174"/>
                    <a:gd name="T7" fmla="*/ 74457 h 173"/>
                    <a:gd name="T8" fmla="*/ 0 w 174"/>
                    <a:gd name="T9" fmla="*/ 37661 h 173"/>
                    <a:gd name="T10" fmla="*/ 0 w 174"/>
                    <a:gd name="T11" fmla="*/ 37661 h 173"/>
                    <a:gd name="T12" fmla="*/ 37445 w 174"/>
                    <a:gd name="T13" fmla="*/ 0 h 173"/>
                    <a:gd name="T14" fmla="*/ 37445 w 174"/>
                    <a:gd name="T15" fmla="*/ 0 h 173"/>
                    <a:gd name="T16" fmla="*/ 74459 w 174"/>
                    <a:gd name="T17" fmla="*/ 37661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3">
                      <a:moveTo>
                        <a:pt x="173" y="87"/>
                      </a:moveTo>
                      <a:lnTo>
                        <a:pt x="173" y="87"/>
                      </a:lnTo>
                      <a:cubicBezTo>
                        <a:pt x="173" y="134"/>
                        <a:pt x="135" y="172"/>
                        <a:pt x="87" y="172"/>
                      </a:cubicBezTo>
                      <a:cubicBezTo>
                        <a:pt x="39" y="172"/>
                        <a:pt x="0" y="134"/>
                        <a:pt x="0" y="87"/>
                      </a:cubicBezTo>
                      <a:cubicBezTo>
                        <a:pt x="0" y="39"/>
                        <a:pt x="39" y="0"/>
                        <a:pt x="87" y="0"/>
                      </a:cubicBezTo>
                      <a:cubicBezTo>
                        <a:pt x="135" y="0"/>
                        <a:pt x="173" y="39"/>
                        <a:pt x="173" y="87"/>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65646" name="Freeform 51"/>
                <p:cNvSpPr>
                  <a:spLocks noChangeArrowheads="1"/>
                </p:cNvSpPr>
                <p:nvPr/>
              </p:nvSpPr>
              <p:spPr bwMode="auto">
                <a:xfrm>
                  <a:off x="6567257" y="6941139"/>
                  <a:ext cx="74890" cy="74890"/>
                </a:xfrm>
                <a:custGeom>
                  <a:avLst/>
                  <a:gdLst>
                    <a:gd name="T0" fmla="*/ 32047757 w 174"/>
                    <a:gd name="T1" fmla="*/ 16116415 h 174"/>
                    <a:gd name="T2" fmla="*/ 32047757 w 174"/>
                    <a:gd name="T3" fmla="*/ 16116415 h 174"/>
                    <a:gd name="T4" fmla="*/ 15931342 w 174"/>
                    <a:gd name="T5" fmla="*/ 32047757 h 174"/>
                    <a:gd name="T6" fmla="*/ 15931342 w 174"/>
                    <a:gd name="T7" fmla="*/ 32047757 h 174"/>
                    <a:gd name="T8" fmla="*/ 0 w 174"/>
                    <a:gd name="T9" fmla="*/ 16116415 h 174"/>
                    <a:gd name="T10" fmla="*/ 0 w 174"/>
                    <a:gd name="T11" fmla="*/ 16116415 h 174"/>
                    <a:gd name="T12" fmla="*/ 15931342 w 174"/>
                    <a:gd name="T13" fmla="*/ 0 h 174"/>
                    <a:gd name="T14" fmla="*/ 15931342 w 174"/>
                    <a:gd name="T15" fmla="*/ 0 h 174"/>
                    <a:gd name="T16" fmla="*/ 32047757 w 174"/>
                    <a:gd name="T17" fmla="*/ 16116415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74"/>
                    <a:gd name="T29" fmla="*/ 174 w 174"/>
                    <a:gd name="T30" fmla="*/ 174 h 1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74">
                      <a:moveTo>
                        <a:pt x="173" y="87"/>
                      </a:moveTo>
                      <a:lnTo>
                        <a:pt x="173" y="87"/>
                      </a:lnTo>
                      <a:cubicBezTo>
                        <a:pt x="173" y="134"/>
                        <a:pt x="134" y="173"/>
                        <a:pt x="86" y="173"/>
                      </a:cubicBezTo>
                      <a:cubicBezTo>
                        <a:pt x="39" y="173"/>
                        <a:pt x="0" y="134"/>
                        <a:pt x="0" y="87"/>
                      </a:cubicBezTo>
                      <a:cubicBezTo>
                        <a:pt x="0" y="39"/>
                        <a:pt x="39" y="0"/>
                        <a:pt x="86" y="0"/>
                      </a:cubicBezTo>
                      <a:cubicBezTo>
                        <a:pt x="134" y="0"/>
                        <a:pt x="173" y="39"/>
                        <a:pt x="173" y="87"/>
                      </a:cubicBezTo>
                    </a:path>
                  </a:pathLst>
                </a:custGeom>
                <a:solidFill>
                  <a:srgbClr val="1B7643"/>
                </a:solidFill>
                <a:ln w="9525">
                  <a:noFill/>
                  <a:round/>
                  <a:headEnd/>
                  <a:tailEnd/>
                </a:ln>
              </p:spPr>
              <p:txBody>
                <a:bodyPr wrap="none" anchor="ctr"/>
                <a:lstStyle/>
                <a:p>
                  <a:endParaRPr lang="en-US"/>
                </a:p>
              </p:txBody>
            </p:sp>
            <p:sp>
              <p:nvSpPr>
                <p:cNvPr id="101" name="Freeform 52"/>
                <p:cNvSpPr>
                  <a:spLocks noChangeArrowheads="1"/>
                </p:cNvSpPr>
                <p:nvPr/>
              </p:nvSpPr>
              <p:spPr bwMode="auto">
                <a:xfrm>
                  <a:off x="6059267" y="5067294"/>
                  <a:ext cx="45585" cy="45589"/>
                </a:xfrm>
                <a:custGeom>
                  <a:avLst/>
                  <a:gdLst>
                    <a:gd name="T0" fmla="*/ 45651 w 106"/>
                    <a:gd name="T1" fmla="*/ 22824 h 105"/>
                    <a:gd name="T2" fmla="*/ 45651 w 106"/>
                    <a:gd name="T3" fmla="*/ 22824 h 105"/>
                    <a:gd name="T4" fmla="*/ 22608 w 106"/>
                    <a:gd name="T5" fmla="*/ 45647 h 105"/>
                    <a:gd name="T6" fmla="*/ 22608 w 106"/>
                    <a:gd name="T7" fmla="*/ 45647 h 105"/>
                    <a:gd name="T8" fmla="*/ 0 w 106"/>
                    <a:gd name="T9" fmla="*/ 22824 h 105"/>
                    <a:gd name="T10" fmla="*/ 0 w 106"/>
                    <a:gd name="T11" fmla="*/ 22824 h 105"/>
                    <a:gd name="T12" fmla="*/ 22608 w 106"/>
                    <a:gd name="T13" fmla="*/ 0 h 105"/>
                    <a:gd name="T14" fmla="*/ 22608 w 106"/>
                    <a:gd name="T15" fmla="*/ 0 h 105"/>
                    <a:gd name="T16" fmla="*/ 45651 w 106"/>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5">
                      <a:moveTo>
                        <a:pt x="105" y="52"/>
                      </a:moveTo>
                      <a:lnTo>
                        <a:pt x="105" y="52"/>
                      </a:lnTo>
                      <a:cubicBezTo>
                        <a:pt x="105" y="80"/>
                        <a:pt x="81" y="104"/>
                        <a:pt x="52" y="104"/>
                      </a:cubicBezTo>
                      <a:cubicBezTo>
                        <a:pt x="23" y="104"/>
                        <a:pt x="0" y="80"/>
                        <a:pt x="0" y="52"/>
                      </a:cubicBezTo>
                      <a:cubicBezTo>
                        <a:pt x="0" y="23"/>
                        <a:pt x="23" y="0"/>
                        <a:pt x="52" y="0"/>
                      </a:cubicBezTo>
                      <a:cubicBezTo>
                        <a:pt x="81" y="0"/>
                        <a:pt x="105" y="23"/>
                        <a:pt x="105" y="52"/>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02" name="Freeform 53"/>
                <p:cNvSpPr>
                  <a:spLocks noChangeArrowheads="1"/>
                </p:cNvSpPr>
                <p:nvPr/>
              </p:nvSpPr>
              <p:spPr bwMode="auto">
                <a:xfrm>
                  <a:off x="7371262" y="6789706"/>
                  <a:ext cx="45585" cy="45589"/>
                </a:xfrm>
                <a:custGeom>
                  <a:avLst/>
                  <a:gdLst>
                    <a:gd name="T0" fmla="*/ 45651 w 106"/>
                    <a:gd name="T1" fmla="*/ 23043 h 106"/>
                    <a:gd name="T2" fmla="*/ 45651 w 106"/>
                    <a:gd name="T3" fmla="*/ 23043 h 106"/>
                    <a:gd name="T4" fmla="*/ 23043 w 106"/>
                    <a:gd name="T5" fmla="*/ 45651 h 106"/>
                    <a:gd name="T6" fmla="*/ 23043 w 106"/>
                    <a:gd name="T7" fmla="*/ 45651 h 106"/>
                    <a:gd name="T8" fmla="*/ 0 w 106"/>
                    <a:gd name="T9" fmla="*/ 23043 h 106"/>
                    <a:gd name="T10" fmla="*/ 0 w 106"/>
                    <a:gd name="T11" fmla="*/ 23043 h 106"/>
                    <a:gd name="T12" fmla="*/ 23043 w 106"/>
                    <a:gd name="T13" fmla="*/ 0 h 106"/>
                    <a:gd name="T14" fmla="*/ 23043 w 106"/>
                    <a:gd name="T15" fmla="*/ 0 h 106"/>
                    <a:gd name="T16" fmla="*/ 45651 w 106"/>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6">
                      <a:moveTo>
                        <a:pt x="105" y="53"/>
                      </a:moveTo>
                      <a:lnTo>
                        <a:pt x="105" y="53"/>
                      </a:lnTo>
                      <a:cubicBezTo>
                        <a:pt x="105" y="81"/>
                        <a:pt x="81" y="105"/>
                        <a:pt x="53" y="105"/>
                      </a:cubicBezTo>
                      <a:cubicBezTo>
                        <a:pt x="24" y="105"/>
                        <a:pt x="0" y="81"/>
                        <a:pt x="0" y="53"/>
                      </a:cubicBezTo>
                      <a:cubicBezTo>
                        <a:pt x="0" y="22"/>
                        <a:pt x="24" y="0"/>
                        <a:pt x="53" y="0"/>
                      </a:cubicBezTo>
                      <a:cubicBezTo>
                        <a:pt x="81" y="0"/>
                        <a:pt x="105" y="22"/>
                        <a:pt x="105" y="53"/>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03" name="Freeform 54"/>
                <p:cNvSpPr>
                  <a:spLocks noChangeArrowheads="1"/>
                </p:cNvSpPr>
                <p:nvPr/>
              </p:nvSpPr>
              <p:spPr bwMode="auto">
                <a:xfrm>
                  <a:off x="5499427" y="5483295"/>
                  <a:ext cx="47009" cy="47014"/>
                </a:xfrm>
                <a:custGeom>
                  <a:avLst/>
                  <a:gdLst>
                    <a:gd name="T0" fmla="*/ 45647 w 105"/>
                    <a:gd name="T1" fmla="*/ 22824 h 105"/>
                    <a:gd name="T2" fmla="*/ 45647 w 105"/>
                    <a:gd name="T3" fmla="*/ 22824 h 105"/>
                    <a:gd name="T4" fmla="*/ 22824 w 105"/>
                    <a:gd name="T5" fmla="*/ 45647 h 105"/>
                    <a:gd name="T6" fmla="*/ 22824 w 105"/>
                    <a:gd name="T7" fmla="*/ 45647 h 105"/>
                    <a:gd name="T8" fmla="*/ 0 w 105"/>
                    <a:gd name="T9" fmla="*/ 22824 h 105"/>
                    <a:gd name="T10" fmla="*/ 0 w 105"/>
                    <a:gd name="T11" fmla="*/ 22824 h 105"/>
                    <a:gd name="T12" fmla="*/ 22824 w 105"/>
                    <a:gd name="T13" fmla="*/ 0 h 105"/>
                    <a:gd name="T14" fmla="*/ 22824 w 105"/>
                    <a:gd name="T15" fmla="*/ 0 h 105"/>
                    <a:gd name="T16" fmla="*/ 45647 w 105"/>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5">
                      <a:moveTo>
                        <a:pt x="104" y="52"/>
                      </a:moveTo>
                      <a:lnTo>
                        <a:pt x="104" y="52"/>
                      </a:lnTo>
                      <a:cubicBezTo>
                        <a:pt x="104" y="80"/>
                        <a:pt x="82" y="104"/>
                        <a:pt x="52" y="104"/>
                      </a:cubicBezTo>
                      <a:cubicBezTo>
                        <a:pt x="23" y="104"/>
                        <a:pt x="0" y="80"/>
                        <a:pt x="0" y="52"/>
                      </a:cubicBezTo>
                      <a:cubicBezTo>
                        <a:pt x="0" y="23"/>
                        <a:pt x="23" y="0"/>
                        <a:pt x="52" y="0"/>
                      </a:cubicBezTo>
                      <a:cubicBezTo>
                        <a:pt x="82" y="0"/>
                        <a:pt x="104" y="23"/>
                        <a:pt x="104" y="52"/>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04" name="Freeform 55"/>
                <p:cNvSpPr>
                  <a:spLocks noChangeArrowheads="1"/>
                </p:cNvSpPr>
                <p:nvPr/>
              </p:nvSpPr>
              <p:spPr bwMode="auto">
                <a:xfrm>
                  <a:off x="5184605" y="6242637"/>
                  <a:ext cx="45585" cy="45589"/>
                </a:xfrm>
                <a:custGeom>
                  <a:avLst/>
                  <a:gdLst>
                    <a:gd name="T0" fmla="*/ 45647 w 105"/>
                    <a:gd name="T1" fmla="*/ 22824 h 105"/>
                    <a:gd name="T2" fmla="*/ 45647 w 105"/>
                    <a:gd name="T3" fmla="*/ 22824 h 105"/>
                    <a:gd name="T4" fmla="*/ 22824 w 105"/>
                    <a:gd name="T5" fmla="*/ 45647 h 105"/>
                    <a:gd name="T6" fmla="*/ 22824 w 105"/>
                    <a:gd name="T7" fmla="*/ 45647 h 105"/>
                    <a:gd name="T8" fmla="*/ 0 w 105"/>
                    <a:gd name="T9" fmla="*/ 22824 h 105"/>
                    <a:gd name="T10" fmla="*/ 0 w 105"/>
                    <a:gd name="T11" fmla="*/ 22824 h 105"/>
                    <a:gd name="T12" fmla="*/ 22824 w 105"/>
                    <a:gd name="T13" fmla="*/ 0 h 105"/>
                    <a:gd name="T14" fmla="*/ 22824 w 105"/>
                    <a:gd name="T15" fmla="*/ 0 h 105"/>
                    <a:gd name="T16" fmla="*/ 45647 w 105"/>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5">
                      <a:moveTo>
                        <a:pt x="104" y="52"/>
                      </a:moveTo>
                      <a:lnTo>
                        <a:pt x="104" y="52"/>
                      </a:lnTo>
                      <a:cubicBezTo>
                        <a:pt x="104" y="81"/>
                        <a:pt x="80" y="104"/>
                        <a:pt x="52" y="104"/>
                      </a:cubicBezTo>
                      <a:cubicBezTo>
                        <a:pt x="23" y="104"/>
                        <a:pt x="0" y="81"/>
                        <a:pt x="0" y="52"/>
                      </a:cubicBezTo>
                      <a:cubicBezTo>
                        <a:pt x="0" y="23"/>
                        <a:pt x="23" y="0"/>
                        <a:pt x="52" y="0"/>
                      </a:cubicBezTo>
                      <a:cubicBezTo>
                        <a:pt x="80" y="0"/>
                        <a:pt x="104" y="23"/>
                        <a:pt x="104" y="52"/>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05" name="Freeform 56"/>
                <p:cNvSpPr>
                  <a:spLocks noChangeArrowheads="1"/>
                </p:cNvSpPr>
                <p:nvPr/>
              </p:nvSpPr>
              <p:spPr bwMode="auto">
                <a:xfrm>
                  <a:off x="5884051" y="6090199"/>
                  <a:ext cx="45585" cy="45589"/>
                </a:xfrm>
                <a:custGeom>
                  <a:avLst/>
                  <a:gdLst>
                    <a:gd name="T0" fmla="*/ 45651 w 106"/>
                    <a:gd name="T1" fmla="*/ 22824 h 105"/>
                    <a:gd name="T2" fmla="*/ 45651 w 106"/>
                    <a:gd name="T3" fmla="*/ 22824 h 105"/>
                    <a:gd name="T4" fmla="*/ 23043 w 106"/>
                    <a:gd name="T5" fmla="*/ 45647 h 105"/>
                    <a:gd name="T6" fmla="*/ 23043 w 106"/>
                    <a:gd name="T7" fmla="*/ 45647 h 105"/>
                    <a:gd name="T8" fmla="*/ 0 w 106"/>
                    <a:gd name="T9" fmla="*/ 22824 h 105"/>
                    <a:gd name="T10" fmla="*/ 0 w 106"/>
                    <a:gd name="T11" fmla="*/ 22824 h 105"/>
                    <a:gd name="T12" fmla="*/ 23043 w 106"/>
                    <a:gd name="T13" fmla="*/ 0 h 105"/>
                    <a:gd name="T14" fmla="*/ 23043 w 106"/>
                    <a:gd name="T15" fmla="*/ 0 h 105"/>
                    <a:gd name="T16" fmla="*/ 45651 w 106"/>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5">
                      <a:moveTo>
                        <a:pt x="105" y="52"/>
                      </a:moveTo>
                      <a:lnTo>
                        <a:pt x="105" y="52"/>
                      </a:lnTo>
                      <a:cubicBezTo>
                        <a:pt x="105" y="80"/>
                        <a:pt x="81" y="104"/>
                        <a:pt x="53" y="104"/>
                      </a:cubicBezTo>
                      <a:cubicBezTo>
                        <a:pt x="23" y="104"/>
                        <a:pt x="0" y="80"/>
                        <a:pt x="0" y="52"/>
                      </a:cubicBezTo>
                      <a:cubicBezTo>
                        <a:pt x="0" y="24"/>
                        <a:pt x="23" y="0"/>
                        <a:pt x="53" y="0"/>
                      </a:cubicBezTo>
                      <a:cubicBezTo>
                        <a:pt x="81" y="0"/>
                        <a:pt x="105" y="24"/>
                        <a:pt x="105" y="52"/>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06" name="Freeform 57"/>
                <p:cNvSpPr>
                  <a:spLocks noChangeArrowheads="1"/>
                </p:cNvSpPr>
                <p:nvPr/>
              </p:nvSpPr>
              <p:spPr bwMode="auto">
                <a:xfrm>
                  <a:off x="5687465" y="6483404"/>
                  <a:ext cx="47009" cy="47014"/>
                </a:xfrm>
                <a:custGeom>
                  <a:avLst/>
                  <a:gdLst>
                    <a:gd name="T0" fmla="*/ 45651 w 106"/>
                    <a:gd name="T1" fmla="*/ 22824 h 105"/>
                    <a:gd name="T2" fmla="*/ 45651 w 106"/>
                    <a:gd name="T3" fmla="*/ 22824 h 105"/>
                    <a:gd name="T4" fmla="*/ 23043 w 106"/>
                    <a:gd name="T5" fmla="*/ 45647 h 105"/>
                    <a:gd name="T6" fmla="*/ 23043 w 106"/>
                    <a:gd name="T7" fmla="*/ 45647 h 105"/>
                    <a:gd name="T8" fmla="*/ 0 w 106"/>
                    <a:gd name="T9" fmla="*/ 22824 h 105"/>
                    <a:gd name="T10" fmla="*/ 0 w 106"/>
                    <a:gd name="T11" fmla="*/ 22824 h 105"/>
                    <a:gd name="T12" fmla="*/ 23043 w 106"/>
                    <a:gd name="T13" fmla="*/ 0 h 105"/>
                    <a:gd name="T14" fmla="*/ 23043 w 106"/>
                    <a:gd name="T15" fmla="*/ 0 h 105"/>
                    <a:gd name="T16" fmla="*/ 45651 w 106"/>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5">
                      <a:moveTo>
                        <a:pt x="105" y="52"/>
                      </a:moveTo>
                      <a:lnTo>
                        <a:pt x="105" y="52"/>
                      </a:lnTo>
                      <a:cubicBezTo>
                        <a:pt x="105" y="81"/>
                        <a:pt x="82" y="104"/>
                        <a:pt x="53" y="104"/>
                      </a:cubicBezTo>
                      <a:cubicBezTo>
                        <a:pt x="24" y="104"/>
                        <a:pt x="0" y="81"/>
                        <a:pt x="0" y="52"/>
                      </a:cubicBezTo>
                      <a:cubicBezTo>
                        <a:pt x="0" y="24"/>
                        <a:pt x="24" y="0"/>
                        <a:pt x="53" y="0"/>
                      </a:cubicBezTo>
                      <a:cubicBezTo>
                        <a:pt x="82" y="0"/>
                        <a:pt x="105" y="24"/>
                        <a:pt x="105" y="52"/>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07" name="Freeform 58"/>
                <p:cNvSpPr>
                  <a:spLocks noChangeArrowheads="1"/>
                </p:cNvSpPr>
                <p:nvPr/>
              </p:nvSpPr>
              <p:spPr bwMode="auto">
                <a:xfrm>
                  <a:off x="7080657" y="5328007"/>
                  <a:ext cx="45585" cy="45589"/>
                </a:xfrm>
                <a:custGeom>
                  <a:avLst/>
                  <a:gdLst>
                    <a:gd name="T0" fmla="*/ 45651 w 106"/>
                    <a:gd name="T1" fmla="*/ 22608 h 106"/>
                    <a:gd name="T2" fmla="*/ 45651 w 106"/>
                    <a:gd name="T3" fmla="*/ 22608 h 106"/>
                    <a:gd name="T4" fmla="*/ 23043 w 106"/>
                    <a:gd name="T5" fmla="*/ 45651 h 106"/>
                    <a:gd name="T6" fmla="*/ 23043 w 106"/>
                    <a:gd name="T7" fmla="*/ 45651 h 106"/>
                    <a:gd name="T8" fmla="*/ 0 w 106"/>
                    <a:gd name="T9" fmla="*/ 22608 h 106"/>
                    <a:gd name="T10" fmla="*/ 0 w 106"/>
                    <a:gd name="T11" fmla="*/ 22608 h 106"/>
                    <a:gd name="T12" fmla="*/ 23043 w 106"/>
                    <a:gd name="T13" fmla="*/ 0 h 106"/>
                    <a:gd name="T14" fmla="*/ 23043 w 106"/>
                    <a:gd name="T15" fmla="*/ 0 h 106"/>
                    <a:gd name="T16" fmla="*/ 45651 w 106"/>
                    <a:gd name="T17" fmla="*/ 22608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6">
                      <a:moveTo>
                        <a:pt x="105" y="52"/>
                      </a:moveTo>
                      <a:lnTo>
                        <a:pt x="105" y="52"/>
                      </a:lnTo>
                      <a:cubicBezTo>
                        <a:pt x="105" y="82"/>
                        <a:pt x="81" y="105"/>
                        <a:pt x="53" y="105"/>
                      </a:cubicBezTo>
                      <a:cubicBezTo>
                        <a:pt x="23" y="105"/>
                        <a:pt x="0" y="82"/>
                        <a:pt x="0" y="52"/>
                      </a:cubicBezTo>
                      <a:cubicBezTo>
                        <a:pt x="0" y="24"/>
                        <a:pt x="23" y="0"/>
                        <a:pt x="53" y="0"/>
                      </a:cubicBezTo>
                      <a:cubicBezTo>
                        <a:pt x="81" y="0"/>
                        <a:pt x="105" y="24"/>
                        <a:pt x="105" y="52"/>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08" name="Freeform 59"/>
                <p:cNvSpPr>
                  <a:spLocks noChangeArrowheads="1"/>
                </p:cNvSpPr>
                <p:nvPr/>
              </p:nvSpPr>
              <p:spPr bwMode="auto">
                <a:xfrm>
                  <a:off x="6079211" y="5506089"/>
                  <a:ext cx="47010" cy="47014"/>
                </a:xfrm>
                <a:custGeom>
                  <a:avLst/>
                  <a:gdLst>
                    <a:gd name="T0" fmla="*/ 45651 w 106"/>
                    <a:gd name="T1" fmla="*/ 22824 h 105"/>
                    <a:gd name="T2" fmla="*/ 45651 w 106"/>
                    <a:gd name="T3" fmla="*/ 22824 h 105"/>
                    <a:gd name="T4" fmla="*/ 23043 w 106"/>
                    <a:gd name="T5" fmla="*/ 45647 h 105"/>
                    <a:gd name="T6" fmla="*/ 23043 w 106"/>
                    <a:gd name="T7" fmla="*/ 45647 h 105"/>
                    <a:gd name="T8" fmla="*/ 0 w 106"/>
                    <a:gd name="T9" fmla="*/ 22824 h 105"/>
                    <a:gd name="T10" fmla="*/ 0 w 106"/>
                    <a:gd name="T11" fmla="*/ 22824 h 105"/>
                    <a:gd name="T12" fmla="*/ 23043 w 106"/>
                    <a:gd name="T13" fmla="*/ 0 h 105"/>
                    <a:gd name="T14" fmla="*/ 23043 w 106"/>
                    <a:gd name="T15" fmla="*/ 0 h 105"/>
                    <a:gd name="T16" fmla="*/ 45651 w 106"/>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5">
                      <a:moveTo>
                        <a:pt x="105" y="52"/>
                      </a:moveTo>
                      <a:lnTo>
                        <a:pt x="105" y="52"/>
                      </a:lnTo>
                      <a:cubicBezTo>
                        <a:pt x="105" y="80"/>
                        <a:pt x="81" y="104"/>
                        <a:pt x="53" y="104"/>
                      </a:cubicBezTo>
                      <a:cubicBezTo>
                        <a:pt x="24" y="104"/>
                        <a:pt x="0" y="80"/>
                        <a:pt x="0" y="52"/>
                      </a:cubicBezTo>
                      <a:cubicBezTo>
                        <a:pt x="0" y="23"/>
                        <a:pt x="24" y="0"/>
                        <a:pt x="53" y="0"/>
                      </a:cubicBezTo>
                      <a:cubicBezTo>
                        <a:pt x="81" y="0"/>
                        <a:pt x="105" y="23"/>
                        <a:pt x="105" y="52"/>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09" name="Freeform 60"/>
                <p:cNvSpPr>
                  <a:spLocks noChangeArrowheads="1"/>
                </p:cNvSpPr>
                <p:nvPr/>
              </p:nvSpPr>
              <p:spPr bwMode="auto">
                <a:xfrm>
                  <a:off x="6666118" y="6090199"/>
                  <a:ext cx="45585" cy="45589"/>
                </a:xfrm>
                <a:custGeom>
                  <a:avLst/>
                  <a:gdLst>
                    <a:gd name="T0" fmla="*/ 45647 w 105"/>
                    <a:gd name="T1" fmla="*/ 22824 h 105"/>
                    <a:gd name="T2" fmla="*/ 45647 w 105"/>
                    <a:gd name="T3" fmla="*/ 22824 h 105"/>
                    <a:gd name="T4" fmla="*/ 22824 w 105"/>
                    <a:gd name="T5" fmla="*/ 45647 h 105"/>
                    <a:gd name="T6" fmla="*/ 22824 w 105"/>
                    <a:gd name="T7" fmla="*/ 45647 h 105"/>
                    <a:gd name="T8" fmla="*/ 0 w 105"/>
                    <a:gd name="T9" fmla="*/ 22824 h 105"/>
                    <a:gd name="T10" fmla="*/ 0 w 105"/>
                    <a:gd name="T11" fmla="*/ 22824 h 105"/>
                    <a:gd name="T12" fmla="*/ 22824 w 105"/>
                    <a:gd name="T13" fmla="*/ 0 h 105"/>
                    <a:gd name="T14" fmla="*/ 22824 w 105"/>
                    <a:gd name="T15" fmla="*/ 0 h 105"/>
                    <a:gd name="T16" fmla="*/ 45647 w 105"/>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5">
                      <a:moveTo>
                        <a:pt x="104" y="52"/>
                      </a:moveTo>
                      <a:lnTo>
                        <a:pt x="104" y="52"/>
                      </a:lnTo>
                      <a:cubicBezTo>
                        <a:pt x="104" y="80"/>
                        <a:pt x="80" y="104"/>
                        <a:pt x="52" y="104"/>
                      </a:cubicBezTo>
                      <a:cubicBezTo>
                        <a:pt x="23" y="104"/>
                        <a:pt x="0" y="80"/>
                        <a:pt x="0" y="52"/>
                      </a:cubicBezTo>
                      <a:cubicBezTo>
                        <a:pt x="0" y="24"/>
                        <a:pt x="23" y="0"/>
                        <a:pt x="52" y="0"/>
                      </a:cubicBezTo>
                      <a:cubicBezTo>
                        <a:pt x="80" y="0"/>
                        <a:pt x="104" y="24"/>
                        <a:pt x="104" y="52"/>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10" name="Freeform 61"/>
                <p:cNvSpPr>
                  <a:spLocks noChangeArrowheads="1"/>
                </p:cNvSpPr>
                <p:nvPr/>
              </p:nvSpPr>
              <p:spPr bwMode="auto">
                <a:xfrm>
                  <a:off x="6904015" y="6993432"/>
                  <a:ext cx="45585" cy="45589"/>
                </a:xfrm>
                <a:custGeom>
                  <a:avLst/>
                  <a:gdLst>
                    <a:gd name="T0" fmla="*/ 45647 w 105"/>
                    <a:gd name="T1" fmla="*/ 22824 h 105"/>
                    <a:gd name="T2" fmla="*/ 45647 w 105"/>
                    <a:gd name="T3" fmla="*/ 22824 h 105"/>
                    <a:gd name="T4" fmla="*/ 22824 w 105"/>
                    <a:gd name="T5" fmla="*/ 45647 h 105"/>
                    <a:gd name="T6" fmla="*/ 22824 w 105"/>
                    <a:gd name="T7" fmla="*/ 45647 h 105"/>
                    <a:gd name="T8" fmla="*/ 0 w 105"/>
                    <a:gd name="T9" fmla="*/ 22824 h 105"/>
                    <a:gd name="T10" fmla="*/ 0 w 105"/>
                    <a:gd name="T11" fmla="*/ 22824 h 105"/>
                    <a:gd name="T12" fmla="*/ 22824 w 105"/>
                    <a:gd name="T13" fmla="*/ 0 h 105"/>
                    <a:gd name="T14" fmla="*/ 22824 w 105"/>
                    <a:gd name="T15" fmla="*/ 0 h 105"/>
                    <a:gd name="T16" fmla="*/ 45647 w 105"/>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5">
                      <a:moveTo>
                        <a:pt x="104" y="52"/>
                      </a:moveTo>
                      <a:lnTo>
                        <a:pt x="104" y="52"/>
                      </a:lnTo>
                      <a:cubicBezTo>
                        <a:pt x="104" y="82"/>
                        <a:pt x="81" y="104"/>
                        <a:pt x="52" y="104"/>
                      </a:cubicBezTo>
                      <a:cubicBezTo>
                        <a:pt x="23" y="104"/>
                        <a:pt x="0" y="82"/>
                        <a:pt x="0" y="52"/>
                      </a:cubicBezTo>
                      <a:cubicBezTo>
                        <a:pt x="0" y="23"/>
                        <a:pt x="23" y="0"/>
                        <a:pt x="52" y="0"/>
                      </a:cubicBezTo>
                      <a:cubicBezTo>
                        <a:pt x="81" y="0"/>
                        <a:pt x="104" y="23"/>
                        <a:pt x="104" y="52"/>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11" name="Freeform 62"/>
                <p:cNvSpPr>
                  <a:spLocks noChangeArrowheads="1"/>
                </p:cNvSpPr>
                <p:nvPr/>
              </p:nvSpPr>
              <p:spPr bwMode="auto">
                <a:xfrm>
                  <a:off x="5603417" y="6812501"/>
                  <a:ext cx="45585" cy="45589"/>
                </a:xfrm>
                <a:custGeom>
                  <a:avLst/>
                  <a:gdLst>
                    <a:gd name="T0" fmla="*/ 45651 w 106"/>
                    <a:gd name="T1" fmla="*/ 22824 h 105"/>
                    <a:gd name="T2" fmla="*/ 45651 w 106"/>
                    <a:gd name="T3" fmla="*/ 22824 h 105"/>
                    <a:gd name="T4" fmla="*/ 22608 w 106"/>
                    <a:gd name="T5" fmla="*/ 45647 h 105"/>
                    <a:gd name="T6" fmla="*/ 22608 w 106"/>
                    <a:gd name="T7" fmla="*/ 45647 h 105"/>
                    <a:gd name="T8" fmla="*/ 0 w 106"/>
                    <a:gd name="T9" fmla="*/ 22824 h 105"/>
                    <a:gd name="T10" fmla="*/ 0 w 106"/>
                    <a:gd name="T11" fmla="*/ 22824 h 105"/>
                    <a:gd name="T12" fmla="*/ 22608 w 106"/>
                    <a:gd name="T13" fmla="*/ 0 h 105"/>
                    <a:gd name="T14" fmla="*/ 22608 w 106"/>
                    <a:gd name="T15" fmla="*/ 0 h 105"/>
                    <a:gd name="T16" fmla="*/ 45651 w 106"/>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5">
                      <a:moveTo>
                        <a:pt x="105" y="52"/>
                      </a:moveTo>
                      <a:lnTo>
                        <a:pt x="105" y="52"/>
                      </a:lnTo>
                      <a:cubicBezTo>
                        <a:pt x="105" y="80"/>
                        <a:pt x="82" y="104"/>
                        <a:pt x="52" y="104"/>
                      </a:cubicBezTo>
                      <a:cubicBezTo>
                        <a:pt x="24" y="104"/>
                        <a:pt x="0" y="80"/>
                        <a:pt x="0" y="52"/>
                      </a:cubicBezTo>
                      <a:cubicBezTo>
                        <a:pt x="0" y="23"/>
                        <a:pt x="24" y="0"/>
                        <a:pt x="52" y="0"/>
                      </a:cubicBezTo>
                      <a:cubicBezTo>
                        <a:pt x="82" y="0"/>
                        <a:pt x="105" y="23"/>
                        <a:pt x="105" y="52"/>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12" name="Freeform 63"/>
                <p:cNvSpPr>
                  <a:spLocks noChangeArrowheads="1"/>
                </p:cNvSpPr>
                <p:nvPr/>
              </p:nvSpPr>
              <p:spPr bwMode="auto">
                <a:xfrm>
                  <a:off x="5381190" y="5105761"/>
                  <a:ext cx="539898" cy="260712"/>
                </a:xfrm>
                <a:custGeom>
                  <a:avLst/>
                  <a:gdLst>
                    <a:gd name="T0" fmla="*/ 408292 w 1237"/>
                    <a:gd name="T1" fmla="*/ 260719 h 600"/>
                    <a:gd name="T2" fmla="*/ 131299 w 1237"/>
                    <a:gd name="T3" fmla="*/ 260719 h 600"/>
                    <a:gd name="T4" fmla="*/ 131299 w 1237"/>
                    <a:gd name="T5" fmla="*/ 260719 h 600"/>
                    <a:gd name="T6" fmla="*/ 0 w 1237"/>
                    <a:gd name="T7" fmla="*/ 129706 h 600"/>
                    <a:gd name="T8" fmla="*/ 0 w 1237"/>
                    <a:gd name="T9" fmla="*/ 129706 h 600"/>
                    <a:gd name="T10" fmla="*/ 0 w 1237"/>
                    <a:gd name="T11" fmla="*/ 129706 h 600"/>
                    <a:gd name="T12" fmla="*/ 131299 w 1237"/>
                    <a:gd name="T13" fmla="*/ 0 h 600"/>
                    <a:gd name="T14" fmla="*/ 408292 w 1237"/>
                    <a:gd name="T15" fmla="*/ 0 h 600"/>
                    <a:gd name="T16" fmla="*/ 408292 w 1237"/>
                    <a:gd name="T17" fmla="*/ 0 h 600"/>
                    <a:gd name="T18" fmla="*/ 539155 w 1237"/>
                    <a:gd name="T19" fmla="*/ 129706 h 600"/>
                    <a:gd name="T20" fmla="*/ 539155 w 1237"/>
                    <a:gd name="T21" fmla="*/ 129706 h 600"/>
                    <a:gd name="T22" fmla="*/ 539155 w 1237"/>
                    <a:gd name="T23" fmla="*/ 129706 h 600"/>
                    <a:gd name="T24" fmla="*/ 408292 w 1237"/>
                    <a:gd name="T25" fmla="*/ 260719 h 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37" h="600">
                      <a:moveTo>
                        <a:pt x="936" y="599"/>
                      </a:moveTo>
                      <a:lnTo>
                        <a:pt x="301" y="599"/>
                      </a:lnTo>
                      <a:cubicBezTo>
                        <a:pt x="135" y="599"/>
                        <a:pt x="0" y="464"/>
                        <a:pt x="0" y="298"/>
                      </a:cubicBezTo>
                      <a:cubicBezTo>
                        <a:pt x="0" y="133"/>
                        <a:pt x="135" y="0"/>
                        <a:pt x="301" y="0"/>
                      </a:cubicBezTo>
                      <a:lnTo>
                        <a:pt x="936" y="0"/>
                      </a:lnTo>
                      <a:cubicBezTo>
                        <a:pt x="1101" y="0"/>
                        <a:pt x="1236" y="133"/>
                        <a:pt x="1236" y="298"/>
                      </a:cubicBezTo>
                      <a:cubicBezTo>
                        <a:pt x="1236" y="464"/>
                        <a:pt x="1101" y="599"/>
                        <a:pt x="936" y="599"/>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13" name="Freeform 64"/>
                <p:cNvSpPr>
                  <a:spLocks noChangeArrowheads="1"/>
                </p:cNvSpPr>
                <p:nvPr/>
              </p:nvSpPr>
              <p:spPr bwMode="auto">
                <a:xfrm>
                  <a:off x="6324230" y="6907952"/>
                  <a:ext cx="913125" cy="522850"/>
                </a:xfrm>
                <a:custGeom>
                  <a:avLst/>
                  <a:gdLst>
                    <a:gd name="T0" fmla="*/ 783524 w 2101"/>
                    <a:gd name="T1" fmla="*/ 260719 h 1200"/>
                    <a:gd name="T2" fmla="*/ 406771 w 2101"/>
                    <a:gd name="T3" fmla="*/ 260719 h 1200"/>
                    <a:gd name="T4" fmla="*/ 406771 w 2101"/>
                    <a:gd name="T5" fmla="*/ 260719 h 1200"/>
                    <a:gd name="T6" fmla="*/ 537286 w 2101"/>
                    <a:gd name="T7" fmla="*/ 130142 h 1200"/>
                    <a:gd name="T8" fmla="*/ 537286 w 2101"/>
                    <a:gd name="T9" fmla="*/ 130142 h 1200"/>
                    <a:gd name="T10" fmla="*/ 406771 w 2101"/>
                    <a:gd name="T11" fmla="*/ 0 h 1200"/>
                    <a:gd name="T12" fmla="*/ 130515 w 2101"/>
                    <a:gd name="T13" fmla="*/ 0 h 1200"/>
                    <a:gd name="T14" fmla="*/ 130515 w 2101"/>
                    <a:gd name="T15" fmla="*/ 0 h 1200"/>
                    <a:gd name="T16" fmla="*/ 0 w 2101"/>
                    <a:gd name="T17" fmla="*/ 130142 h 1200"/>
                    <a:gd name="T18" fmla="*/ 0 w 2101"/>
                    <a:gd name="T19" fmla="*/ 130142 h 1200"/>
                    <a:gd name="T20" fmla="*/ 130515 w 2101"/>
                    <a:gd name="T21" fmla="*/ 260719 h 1200"/>
                    <a:gd name="T22" fmla="*/ 226226 w 2101"/>
                    <a:gd name="T23" fmla="*/ 260719 h 1200"/>
                    <a:gd name="T24" fmla="*/ 226226 w 2101"/>
                    <a:gd name="T25" fmla="*/ 260719 h 1200"/>
                    <a:gd name="T26" fmla="*/ 95711 w 2101"/>
                    <a:gd name="T27" fmla="*/ 391296 h 1200"/>
                    <a:gd name="T28" fmla="*/ 95711 w 2101"/>
                    <a:gd name="T29" fmla="*/ 391296 h 1200"/>
                    <a:gd name="T30" fmla="*/ 226226 w 2101"/>
                    <a:gd name="T31" fmla="*/ 521873 h 1200"/>
                    <a:gd name="T32" fmla="*/ 783524 w 2101"/>
                    <a:gd name="T33" fmla="*/ 521873 h 1200"/>
                    <a:gd name="T34" fmla="*/ 783524 w 2101"/>
                    <a:gd name="T35" fmla="*/ 521873 h 1200"/>
                    <a:gd name="T36" fmla="*/ 913604 w 2101"/>
                    <a:gd name="T37" fmla="*/ 391296 h 1200"/>
                    <a:gd name="T38" fmla="*/ 913604 w 2101"/>
                    <a:gd name="T39" fmla="*/ 391296 h 1200"/>
                    <a:gd name="T40" fmla="*/ 783524 w 2101"/>
                    <a:gd name="T41" fmla="*/ 260719 h 12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01" h="1200">
                      <a:moveTo>
                        <a:pt x="1801" y="599"/>
                      </a:moveTo>
                      <a:lnTo>
                        <a:pt x="935" y="599"/>
                      </a:lnTo>
                      <a:cubicBezTo>
                        <a:pt x="1101" y="599"/>
                        <a:pt x="1235" y="465"/>
                        <a:pt x="1235" y="299"/>
                      </a:cubicBezTo>
                      <a:cubicBezTo>
                        <a:pt x="1235" y="134"/>
                        <a:pt x="1101" y="0"/>
                        <a:pt x="935" y="0"/>
                      </a:cubicBezTo>
                      <a:lnTo>
                        <a:pt x="300" y="0"/>
                      </a:lnTo>
                      <a:cubicBezTo>
                        <a:pt x="134" y="0"/>
                        <a:pt x="0" y="134"/>
                        <a:pt x="0" y="299"/>
                      </a:cubicBezTo>
                      <a:cubicBezTo>
                        <a:pt x="0" y="465"/>
                        <a:pt x="134" y="599"/>
                        <a:pt x="300" y="599"/>
                      </a:cubicBezTo>
                      <a:lnTo>
                        <a:pt x="520" y="599"/>
                      </a:lnTo>
                      <a:cubicBezTo>
                        <a:pt x="354" y="599"/>
                        <a:pt x="220" y="733"/>
                        <a:pt x="220" y="899"/>
                      </a:cubicBezTo>
                      <a:cubicBezTo>
                        <a:pt x="220" y="1065"/>
                        <a:pt x="354" y="1199"/>
                        <a:pt x="520" y="1199"/>
                      </a:cubicBezTo>
                      <a:lnTo>
                        <a:pt x="1801" y="1199"/>
                      </a:lnTo>
                      <a:cubicBezTo>
                        <a:pt x="1967" y="1199"/>
                        <a:pt x="2100" y="1065"/>
                        <a:pt x="2100" y="899"/>
                      </a:cubicBezTo>
                      <a:cubicBezTo>
                        <a:pt x="2100" y="733"/>
                        <a:pt x="1967" y="599"/>
                        <a:pt x="1801" y="599"/>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14" name="Freeform 65"/>
                <p:cNvSpPr>
                  <a:spLocks noChangeArrowheads="1"/>
                </p:cNvSpPr>
                <p:nvPr/>
              </p:nvSpPr>
              <p:spPr bwMode="auto">
                <a:xfrm>
                  <a:off x="6503721" y="5791021"/>
                  <a:ext cx="538473" cy="260713"/>
                </a:xfrm>
                <a:custGeom>
                  <a:avLst/>
                  <a:gdLst>
                    <a:gd name="T0" fmla="*/ 406733 w 1236"/>
                    <a:gd name="T1" fmla="*/ 260719 h 601"/>
                    <a:gd name="T2" fmla="*/ 130067 w 1236"/>
                    <a:gd name="T3" fmla="*/ 260719 h 601"/>
                    <a:gd name="T4" fmla="*/ 130067 w 1236"/>
                    <a:gd name="T5" fmla="*/ 260719 h 601"/>
                    <a:gd name="T6" fmla="*/ 0 w 1236"/>
                    <a:gd name="T7" fmla="*/ 130794 h 601"/>
                    <a:gd name="T8" fmla="*/ 0 w 1236"/>
                    <a:gd name="T9" fmla="*/ 130794 h 601"/>
                    <a:gd name="T10" fmla="*/ 130067 w 1236"/>
                    <a:gd name="T11" fmla="*/ 0 h 601"/>
                    <a:gd name="T12" fmla="*/ 406733 w 1236"/>
                    <a:gd name="T13" fmla="*/ 0 h 601"/>
                    <a:gd name="T14" fmla="*/ 406733 w 1236"/>
                    <a:gd name="T15" fmla="*/ 0 h 601"/>
                    <a:gd name="T16" fmla="*/ 537235 w 1236"/>
                    <a:gd name="T17" fmla="*/ 130794 h 601"/>
                    <a:gd name="T18" fmla="*/ 537235 w 1236"/>
                    <a:gd name="T19" fmla="*/ 130794 h 601"/>
                    <a:gd name="T20" fmla="*/ 406733 w 1236"/>
                    <a:gd name="T21" fmla="*/ 260719 h 6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36" h="601">
                      <a:moveTo>
                        <a:pt x="935" y="600"/>
                      </a:moveTo>
                      <a:lnTo>
                        <a:pt x="299" y="600"/>
                      </a:lnTo>
                      <a:cubicBezTo>
                        <a:pt x="135" y="600"/>
                        <a:pt x="0" y="465"/>
                        <a:pt x="0" y="301"/>
                      </a:cubicBezTo>
                      <a:cubicBezTo>
                        <a:pt x="0" y="135"/>
                        <a:pt x="135" y="0"/>
                        <a:pt x="299" y="0"/>
                      </a:cubicBezTo>
                      <a:lnTo>
                        <a:pt x="935" y="0"/>
                      </a:lnTo>
                      <a:cubicBezTo>
                        <a:pt x="1101" y="0"/>
                        <a:pt x="1235" y="135"/>
                        <a:pt x="1235" y="301"/>
                      </a:cubicBezTo>
                      <a:cubicBezTo>
                        <a:pt x="1235" y="465"/>
                        <a:pt x="1101" y="600"/>
                        <a:pt x="935" y="600"/>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grpSp>
          <p:grpSp>
            <p:nvGrpSpPr>
              <p:cNvPr id="65661" name="Group 6"/>
              <p:cNvGrpSpPr>
                <a:grpSpLocks/>
              </p:cNvGrpSpPr>
              <p:nvPr/>
            </p:nvGrpSpPr>
            <p:grpSpPr bwMode="auto">
              <a:xfrm rot="10800000">
                <a:off x="9619297" y="-518940"/>
                <a:ext cx="2960218" cy="2568925"/>
                <a:chOff x="7790456" y="-543997"/>
                <a:chExt cx="2761319" cy="2396472"/>
              </a:xfrm>
            </p:grpSpPr>
            <p:sp>
              <p:nvSpPr>
                <p:cNvPr id="70" name="Freeform 166"/>
                <p:cNvSpPr>
                  <a:spLocks noChangeArrowheads="1"/>
                </p:cNvSpPr>
                <p:nvPr/>
              </p:nvSpPr>
              <p:spPr bwMode="auto">
                <a:xfrm>
                  <a:off x="7887078" y="-543264"/>
                  <a:ext cx="2603418" cy="2397164"/>
                </a:xfrm>
                <a:custGeom>
                  <a:avLst/>
                  <a:gdLst>
                    <a:gd name="T0" fmla="*/ 2100336 w 5978"/>
                    <a:gd name="T1" fmla="*/ 1767082 h 5502"/>
                    <a:gd name="T2" fmla="*/ 1950499 w 5978"/>
                    <a:gd name="T3" fmla="*/ 1641640 h 5502"/>
                    <a:gd name="T4" fmla="*/ 2100336 w 5978"/>
                    <a:gd name="T5" fmla="*/ 1517069 h 5502"/>
                    <a:gd name="T6" fmla="*/ 2302006 w 5978"/>
                    <a:gd name="T7" fmla="*/ 1517069 h 5502"/>
                    <a:gd name="T8" fmla="*/ 2452279 w 5978"/>
                    <a:gd name="T9" fmla="*/ 1359395 h 5502"/>
                    <a:gd name="T10" fmla="*/ 2453151 w 5978"/>
                    <a:gd name="T11" fmla="*/ 1202156 h 5502"/>
                    <a:gd name="T12" fmla="*/ 2603423 w 5978"/>
                    <a:gd name="T13" fmla="*/ 1044918 h 5502"/>
                    <a:gd name="T14" fmla="*/ 2453151 w 5978"/>
                    <a:gd name="T15" fmla="*/ 887243 h 5502"/>
                    <a:gd name="T16" fmla="*/ 2034564 w 5978"/>
                    <a:gd name="T17" fmla="*/ 887243 h 5502"/>
                    <a:gd name="T18" fmla="*/ 1884291 w 5978"/>
                    <a:gd name="T19" fmla="*/ 1044918 h 5502"/>
                    <a:gd name="T20" fmla="*/ 1348536 w 5978"/>
                    <a:gd name="T21" fmla="*/ 1202156 h 5502"/>
                    <a:gd name="T22" fmla="*/ 1498809 w 5978"/>
                    <a:gd name="T23" fmla="*/ 1044918 h 5502"/>
                    <a:gd name="T24" fmla="*/ 1348536 w 5978"/>
                    <a:gd name="T25" fmla="*/ 887243 h 5502"/>
                    <a:gd name="T26" fmla="*/ 953471 w 5978"/>
                    <a:gd name="T27" fmla="*/ 887243 h 5502"/>
                    <a:gd name="T28" fmla="*/ 963053 w 5978"/>
                    <a:gd name="T29" fmla="*/ 886808 h 5502"/>
                    <a:gd name="T30" fmla="*/ 849804 w 5978"/>
                    <a:gd name="T31" fmla="*/ 758317 h 5502"/>
                    <a:gd name="T32" fmla="*/ 963053 w 5978"/>
                    <a:gd name="T33" fmla="*/ 629825 h 5502"/>
                    <a:gd name="T34" fmla="*/ 1223091 w 5978"/>
                    <a:gd name="T35" fmla="*/ 628954 h 5502"/>
                    <a:gd name="T36" fmla="*/ 1373364 w 5978"/>
                    <a:gd name="T37" fmla="*/ 471716 h 5502"/>
                    <a:gd name="T38" fmla="*/ 1223091 w 5978"/>
                    <a:gd name="T39" fmla="*/ 314041 h 5502"/>
                    <a:gd name="T40" fmla="*/ 1093290 w 5978"/>
                    <a:gd name="T41" fmla="*/ 314041 h 5502"/>
                    <a:gd name="T42" fmla="*/ 1243127 w 5978"/>
                    <a:gd name="T43" fmla="*/ 157239 h 5502"/>
                    <a:gd name="T44" fmla="*/ 727843 w 5978"/>
                    <a:gd name="T45" fmla="*/ 0 h 5502"/>
                    <a:gd name="T46" fmla="*/ 577571 w 5978"/>
                    <a:gd name="T47" fmla="*/ 157239 h 5502"/>
                    <a:gd name="T48" fmla="*/ 727843 w 5978"/>
                    <a:gd name="T49" fmla="*/ 314041 h 5502"/>
                    <a:gd name="T50" fmla="*/ 371980 w 5978"/>
                    <a:gd name="T51" fmla="*/ 314041 h 5502"/>
                    <a:gd name="T52" fmla="*/ 221707 w 5978"/>
                    <a:gd name="T53" fmla="*/ 471716 h 5502"/>
                    <a:gd name="T54" fmla="*/ 534013 w 5978"/>
                    <a:gd name="T55" fmla="*/ 628954 h 5502"/>
                    <a:gd name="T56" fmla="*/ 531400 w 5978"/>
                    <a:gd name="T57" fmla="*/ 629390 h 5502"/>
                    <a:gd name="T58" fmla="*/ 651183 w 5978"/>
                    <a:gd name="T59" fmla="*/ 758317 h 5502"/>
                    <a:gd name="T60" fmla="*/ 531400 w 5978"/>
                    <a:gd name="T61" fmla="*/ 887243 h 5502"/>
                    <a:gd name="T62" fmla="*/ 534013 w 5978"/>
                    <a:gd name="T63" fmla="*/ 887243 h 5502"/>
                    <a:gd name="T64" fmla="*/ 149837 w 5978"/>
                    <a:gd name="T65" fmla="*/ 887243 h 5502"/>
                    <a:gd name="T66" fmla="*/ 0 w 5978"/>
                    <a:gd name="T67" fmla="*/ 1044918 h 5502"/>
                    <a:gd name="T68" fmla="*/ 727843 w 5978"/>
                    <a:gd name="T69" fmla="*/ 1202156 h 5502"/>
                    <a:gd name="T70" fmla="*/ 577571 w 5978"/>
                    <a:gd name="T71" fmla="*/ 1359395 h 5502"/>
                    <a:gd name="T72" fmla="*/ 727843 w 5978"/>
                    <a:gd name="T73" fmla="*/ 1517069 h 5502"/>
                    <a:gd name="T74" fmla="*/ 1061928 w 5978"/>
                    <a:gd name="T75" fmla="*/ 1517069 h 5502"/>
                    <a:gd name="T76" fmla="*/ 1212201 w 5978"/>
                    <a:gd name="T77" fmla="*/ 1641640 h 5502"/>
                    <a:gd name="T78" fmla="*/ 848933 w 5978"/>
                    <a:gd name="T79" fmla="*/ 1767082 h 5502"/>
                    <a:gd name="T80" fmla="*/ 698660 w 5978"/>
                    <a:gd name="T81" fmla="*/ 1924321 h 5502"/>
                    <a:gd name="T82" fmla="*/ 848933 w 5978"/>
                    <a:gd name="T83" fmla="*/ 2081124 h 5502"/>
                    <a:gd name="T84" fmla="*/ 1801097 w 5978"/>
                    <a:gd name="T85" fmla="*/ 2081124 h 5502"/>
                    <a:gd name="T86" fmla="*/ 1651260 w 5978"/>
                    <a:gd name="T87" fmla="*/ 2238362 h 5502"/>
                    <a:gd name="T88" fmla="*/ 2220119 w 5978"/>
                    <a:gd name="T89" fmla="*/ 2396036 h 5502"/>
                    <a:gd name="T90" fmla="*/ 2369956 w 5978"/>
                    <a:gd name="T91" fmla="*/ 2238362 h 5502"/>
                    <a:gd name="T92" fmla="*/ 2220119 w 5978"/>
                    <a:gd name="T93" fmla="*/ 2081124 h 5502"/>
                    <a:gd name="T94" fmla="*/ 2453151 w 5978"/>
                    <a:gd name="T95" fmla="*/ 2081124 h 5502"/>
                    <a:gd name="T96" fmla="*/ 2603423 w 5978"/>
                    <a:gd name="T97" fmla="*/ 1924321 h 55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978" h="5502">
                      <a:moveTo>
                        <a:pt x="5632" y="4057"/>
                      </a:moveTo>
                      <a:lnTo>
                        <a:pt x="4822" y="4057"/>
                      </a:lnTo>
                      <a:cubicBezTo>
                        <a:pt x="4632" y="4057"/>
                        <a:pt x="4478" y="3928"/>
                        <a:pt x="4478" y="3769"/>
                      </a:cubicBezTo>
                      <a:cubicBezTo>
                        <a:pt x="4478" y="3611"/>
                        <a:pt x="4632" y="3483"/>
                        <a:pt x="4822" y="3483"/>
                      </a:cubicBezTo>
                      <a:lnTo>
                        <a:pt x="5285" y="3483"/>
                      </a:lnTo>
                      <a:cubicBezTo>
                        <a:pt x="5476" y="3483"/>
                        <a:pt x="5630" y="3321"/>
                        <a:pt x="5630" y="3121"/>
                      </a:cubicBezTo>
                      <a:cubicBezTo>
                        <a:pt x="5630" y="2922"/>
                        <a:pt x="5476" y="2760"/>
                        <a:pt x="5285" y="2760"/>
                      </a:cubicBezTo>
                      <a:lnTo>
                        <a:pt x="5632" y="2760"/>
                      </a:lnTo>
                      <a:cubicBezTo>
                        <a:pt x="5823" y="2760"/>
                        <a:pt x="5977" y="2598"/>
                        <a:pt x="5977" y="2399"/>
                      </a:cubicBezTo>
                      <a:cubicBezTo>
                        <a:pt x="5977" y="2199"/>
                        <a:pt x="5823" y="2037"/>
                        <a:pt x="5632" y="2037"/>
                      </a:cubicBezTo>
                      <a:lnTo>
                        <a:pt x="4671" y="2037"/>
                      </a:lnTo>
                      <a:cubicBezTo>
                        <a:pt x="4480" y="2037"/>
                        <a:pt x="4326" y="2199"/>
                        <a:pt x="4326" y="2399"/>
                      </a:cubicBezTo>
                      <a:cubicBezTo>
                        <a:pt x="4326" y="2598"/>
                        <a:pt x="4480" y="2760"/>
                        <a:pt x="4671" y="2760"/>
                      </a:cubicBezTo>
                      <a:lnTo>
                        <a:pt x="3096" y="2760"/>
                      </a:lnTo>
                      <a:cubicBezTo>
                        <a:pt x="3285" y="2760"/>
                        <a:pt x="3441" y="2598"/>
                        <a:pt x="3441" y="2399"/>
                      </a:cubicBezTo>
                      <a:cubicBezTo>
                        <a:pt x="3441" y="2199"/>
                        <a:pt x="3285" y="2037"/>
                        <a:pt x="3096" y="2037"/>
                      </a:cubicBezTo>
                      <a:lnTo>
                        <a:pt x="2189" y="2037"/>
                      </a:lnTo>
                      <a:cubicBezTo>
                        <a:pt x="2195" y="2037"/>
                        <a:pt x="2204" y="2037"/>
                        <a:pt x="2211" y="2036"/>
                      </a:cubicBezTo>
                      <a:cubicBezTo>
                        <a:pt x="2066" y="2023"/>
                        <a:pt x="1951" y="1896"/>
                        <a:pt x="1951" y="1741"/>
                      </a:cubicBezTo>
                      <a:cubicBezTo>
                        <a:pt x="1951" y="1585"/>
                        <a:pt x="2066" y="1458"/>
                        <a:pt x="2211" y="1446"/>
                      </a:cubicBezTo>
                      <a:cubicBezTo>
                        <a:pt x="2204" y="1445"/>
                        <a:pt x="2195" y="1444"/>
                        <a:pt x="2189" y="1444"/>
                      </a:cubicBezTo>
                      <a:lnTo>
                        <a:pt x="2808" y="1444"/>
                      </a:lnTo>
                      <a:cubicBezTo>
                        <a:pt x="2998" y="1444"/>
                        <a:pt x="3153" y="1282"/>
                        <a:pt x="3153" y="1083"/>
                      </a:cubicBezTo>
                      <a:cubicBezTo>
                        <a:pt x="3153" y="884"/>
                        <a:pt x="2998" y="721"/>
                        <a:pt x="2808" y="721"/>
                      </a:cubicBezTo>
                      <a:lnTo>
                        <a:pt x="2510" y="721"/>
                      </a:lnTo>
                      <a:cubicBezTo>
                        <a:pt x="2700" y="721"/>
                        <a:pt x="2854" y="561"/>
                        <a:pt x="2854" y="361"/>
                      </a:cubicBezTo>
                      <a:cubicBezTo>
                        <a:pt x="2854" y="162"/>
                        <a:pt x="2700" y="0"/>
                        <a:pt x="2510" y="0"/>
                      </a:cubicBezTo>
                      <a:lnTo>
                        <a:pt x="1671" y="0"/>
                      </a:lnTo>
                      <a:cubicBezTo>
                        <a:pt x="1481" y="0"/>
                        <a:pt x="1326" y="162"/>
                        <a:pt x="1326" y="361"/>
                      </a:cubicBezTo>
                      <a:cubicBezTo>
                        <a:pt x="1326" y="561"/>
                        <a:pt x="1481" y="721"/>
                        <a:pt x="1671" y="721"/>
                      </a:cubicBezTo>
                      <a:lnTo>
                        <a:pt x="854" y="721"/>
                      </a:lnTo>
                      <a:cubicBezTo>
                        <a:pt x="663" y="721"/>
                        <a:pt x="509" y="884"/>
                        <a:pt x="509" y="1083"/>
                      </a:cubicBezTo>
                      <a:cubicBezTo>
                        <a:pt x="509" y="1282"/>
                        <a:pt x="663" y="1444"/>
                        <a:pt x="854" y="1444"/>
                      </a:cubicBezTo>
                      <a:lnTo>
                        <a:pt x="1226" y="1444"/>
                      </a:lnTo>
                      <a:cubicBezTo>
                        <a:pt x="1224" y="1444"/>
                        <a:pt x="1222" y="1444"/>
                        <a:pt x="1220" y="1445"/>
                      </a:cubicBezTo>
                      <a:cubicBezTo>
                        <a:pt x="1373" y="1449"/>
                        <a:pt x="1495" y="1580"/>
                        <a:pt x="1495" y="1741"/>
                      </a:cubicBezTo>
                      <a:cubicBezTo>
                        <a:pt x="1495" y="1902"/>
                        <a:pt x="1373" y="2033"/>
                        <a:pt x="1220" y="2037"/>
                      </a:cubicBezTo>
                      <a:cubicBezTo>
                        <a:pt x="1222" y="2037"/>
                        <a:pt x="1224" y="2037"/>
                        <a:pt x="1226" y="2037"/>
                      </a:cubicBezTo>
                      <a:lnTo>
                        <a:pt x="344" y="2037"/>
                      </a:lnTo>
                      <a:cubicBezTo>
                        <a:pt x="154" y="2037"/>
                        <a:pt x="0" y="2199"/>
                        <a:pt x="0" y="2399"/>
                      </a:cubicBezTo>
                      <a:cubicBezTo>
                        <a:pt x="0" y="2598"/>
                        <a:pt x="154" y="2760"/>
                        <a:pt x="344" y="2760"/>
                      </a:cubicBezTo>
                      <a:lnTo>
                        <a:pt x="1671" y="2760"/>
                      </a:lnTo>
                      <a:cubicBezTo>
                        <a:pt x="1481" y="2760"/>
                        <a:pt x="1326" y="2922"/>
                        <a:pt x="1326" y="3121"/>
                      </a:cubicBezTo>
                      <a:cubicBezTo>
                        <a:pt x="1326" y="3321"/>
                        <a:pt x="1481" y="3483"/>
                        <a:pt x="1671" y="3483"/>
                      </a:cubicBezTo>
                      <a:lnTo>
                        <a:pt x="2438" y="3483"/>
                      </a:lnTo>
                      <a:cubicBezTo>
                        <a:pt x="2629" y="3483"/>
                        <a:pt x="2783" y="3611"/>
                        <a:pt x="2783" y="3769"/>
                      </a:cubicBezTo>
                      <a:cubicBezTo>
                        <a:pt x="2783" y="3928"/>
                        <a:pt x="2629" y="4057"/>
                        <a:pt x="2438" y="4057"/>
                      </a:cubicBezTo>
                      <a:lnTo>
                        <a:pt x="1949" y="4057"/>
                      </a:lnTo>
                      <a:cubicBezTo>
                        <a:pt x="1758" y="4057"/>
                        <a:pt x="1604" y="4218"/>
                        <a:pt x="1604" y="4418"/>
                      </a:cubicBezTo>
                      <a:cubicBezTo>
                        <a:pt x="1604" y="4616"/>
                        <a:pt x="1758" y="4778"/>
                        <a:pt x="1949" y="4778"/>
                      </a:cubicBezTo>
                      <a:lnTo>
                        <a:pt x="4135" y="4778"/>
                      </a:lnTo>
                      <a:cubicBezTo>
                        <a:pt x="3945" y="4778"/>
                        <a:pt x="3791" y="4940"/>
                        <a:pt x="3791" y="5139"/>
                      </a:cubicBezTo>
                      <a:cubicBezTo>
                        <a:pt x="3791" y="5339"/>
                        <a:pt x="3945" y="5501"/>
                        <a:pt x="4135" y="5501"/>
                      </a:cubicBezTo>
                      <a:lnTo>
                        <a:pt x="5097" y="5501"/>
                      </a:lnTo>
                      <a:cubicBezTo>
                        <a:pt x="5287" y="5501"/>
                        <a:pt x="5441" y="5339"/>
                        <a:pt x="5441" y="5139"/>
                      </a:cubicBezTo>
                      <a:cubicBezTo>
                        <a:pt x="5441" y="4940"/>
                        <a:pt x="5287" y="4778"/>
                        <a:pt x="5097" y="4778"/>
                      </a:cubicBezTo>
                      <a:lnTo>
                        <a:pt x="5632" y="4778"/>
                      </a:lnTo>
                      <a:cubicBezTo>
                        <a:pt x="5823" y="4778"/>
                        <a:pt x="5977" y="4616"/>
                        <a:pt x="5977" y="4418"/>
                      </a:cubicBezTo>
                      <a:cubicBezTo>
                        <a:pt x="5977" y="4218"/>
                        <a:pt x="5823" y="4057"/>
                        <a:pt x="5632" y="4057"/>
                      </a:cubicBezTo>
                    </a:path>
                  </a:pathLst>
                </a:custGeom>
                <a:solidFill>
                  <a:schemeClr val="accent4"/>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71" name="Freeform 167"/>
                <p:cNvSpPr>
                  <a:spLocks noChangeArrowheads="1"/>
                </p:cNvSpPr>
                <p:nvPr/>
              </p:nvSpPr>
              <p:spPr bwMode="auto">
                <a:xfrm>
                  <a:off x="7986772" y="1225766"/>
                  <a:ext cx="495618" cy="314779"/>
                </a:xfrm>
                <a:custGeom>
                  <a:avLst/>
                  <a:gdLst>
                    <a:gd name="T0" fmla="*/ 338265 w 1138"/>
                    <a:gd name="T1" fmla="*/ 0 h 722"/>
                    <a:gd name="T2" fmla="*/ 157160 w 1138"/>
                    <a:gd name="T3" fmla="*/ 0 h 722"/>
                    <a:gd name="T4" fmla="*/ 157160 w 1138"/>
                    <a:gd name="T5" fmla="*/ 0 h 722"/>
                    <a:gd name="T6" fmla="*/ 0 w 1138"/>
                    <a:gd name="T7" fmla="*/ 157461 h 722"/>
                    <a:gd name="T8" fmla="*/ 0 w 1138"/>
                    <a:gd name="T9" fmla="*/ 157461 h 722"/>
                    <a:gd name="T10" fmla="*/ 157160 w 1138"/>
                    <a:gd name="T11" fmla="*/ 314485 h 722"/>
                    <a:gd name="T12" fmla="*/ 338265 w 1138"/>
                    <a:gd name="T13" fmla="*/ 314485 h 722"/>
                    <a:gd name="T14" fmla="*/ 338265 w 1138"/>
                    <a:gd name="T15" fmla="*/ 314485 h 722"/>
                    <a:gd name="T16" fmla="*/ 494990 w 1138"/>
                    <a:gd name="T17" fmla="*/ 157461 h 722"/>
                    <a:gd name="T18" fmla="*/ 494990 w 1138"/>
                    <a:gd name="T19" fmla="*/ 157461 h 722"/>
                    <a:gd name="T20" fmla="*/ 338265 w 1138"/>
                    <a:gd name="T21" fmla="*/ 0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8" h="722">
                      <a:moveTo>
                        <a:pt x="777" y="0"/>
                      </a:moveTo>
                      <a:lnTo>
                        <a:pt x="361" y="0"/>
                      </a:lnTo>
                      <a:cubicBezTo>
                        <a:pt x="162" y="0"/>
                        <a:pt x="0" y="161"/>
                        <a:pt x="0" y="361"/>
                      </a:cubicBezTo>
                      <a:cubicBezTo>
                        <a:pt x="0" y="559"/>
                        <a:pt x="162" y="721"/>
                        <a:pt x="361" y="721"/>
                      </a:cubicBezTo>
                      <a:lnTo>
                        <a:pt x="777" y="721"/>
                      </a:lnTo>
                      <a:cubicBezTo>
                        <a:pt x="976" y="721"/>
                        <a:pt x="1137" y="559"/>
                        <a:pt x="1137" y="361"/>
                      </a:cubicBezTo>
                      <a:cubicBezTo>
                        <a:pt x="1137" y="161"/>
                        <a:pt x="976" y="0"/>
                        <a:pt x="777" y="0"/>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72" name="Freeform 168"/>
                <p:cNvSpPr>
                  <a:spLocks noChangeArrowheads="1"/>
                </p:cNvSpPr>
                <p:nvPr/>
              </p:nvSpPr>
              <p:spPr bwMode="auto">
                <a:xfrm>
                  <a:off x="9363963" y="197393"/>
                  <a:ext cx="74058" cy="75490"/>
                </a:xfrm>
                <a:custGeom>
                  <a:avLst/>
                  <a:gdLst>
                    <a:gd name="T0" fmla="*/ 74456 w 173"/>
                    <a:gd name="T1" fmla="*/ 38186 h 175"/>
                    <a:gd name="T2" fmla="*/ 74456 w 173"/>
                    <a:gd name="T3" fmla="*/ 38186 h 175"/>
                    <a:gd name="T4" fmla="*/ 37228 w 173"/>
                    <a:gd name="T5" fmla="*/ 76371 h 175"/>
                    <a:gd name="T6" fmla="*/ 37228 w 173"/>
                    <a:gd name="T7" fmla="*/ 76371 h 175"/>
                    <a:gd name="T8" fmla="*/ 0 w 173"/>
                    <a:gd name="T9" fmla="*/ 38186 h 175"/>
                    <a:gd name="T10" fmla="*/ 0 w 173"/>
                    <a:gd name="T11" fmla="*/ 38186 h 175"/>
                    <a:gd name="T12" fmla="*/ 37228 w 173"/>
                    <a:gd name="T13" fmla="*/ 0 h 175"/>
                    <a:gd name="T14" fmla="*/ 37228 w 173"/>
                    <a:gd name="T15" fmla="*/ 0 h 175"/>
                    <a:gd name="T16" fmla="*/ 74456 w 173"/>
                    <a:gd name="T17" fmla="*/ 38186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5">
                      <a:moveTo>
                        <a:pt x="172" y="87"/>
                      </a:moveTo>
                      <a:lnTo>
                        <a:pt x="172" y="87"/>
                      </a:lnTo>
                      <a:cubicBezTo>
                        <a:pt x="172" y="135"/>
                        <a:pt x="134" y="174"/>
                        <a:pt x="86" y="174"/>
                      </a:cubicBezTo>
                      <a:cubicBezTo>
                        <a:pt x="39" y="174"/>
                        <a:pt x="0" y="135"/>
                        <a:pt x="0" y="87"/>
                      </a:cubicBezTo>
                      <a:cubicBezTo>
                        <a:pt x="0" y="39"/>
                        <a:pt x="39" y="0"/>
                        <a:pt x="86" y="0"/>
                      </a:cubicBezTo>
                      <a:cubicBezTo>
                        <a:pt x="134" y="0"/>
                        <a:pt x="172" y="39"/>
                        <a:pt x="172" y="87"/>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73" name="Freeform 169"/>
                <p:cNvSpPr>
                  <a:spLocks noChangeArrowheads="1"/>
                </p:cNvSpPr>
                <p:nvPr/>
              </p:nvSpPr>
              <p:spPr bwMode="auto">
                <a:xfrm>
                  <a:off x="9188788" y="1359654"/>
                  <a:ext cx="76906" cy="75490"/>
                </a:xfrm>
                <a:custGeom>
                  <a:avLst/>
                  <a:gdLst>
                    <a:gd name="T0" fmla="*/ 76371 w 175"/>
                    <a:gd name="T1" fmla="*/ 37014 h 174"/>
                    <a:gd name="T2" fmla="*/ 76371 w 175"/>
                    <a:gd name="T3" fmla="*/ 37014 h 174"/>
                    <a:gd name="T4" fmla="*/ 38186 w 175"/>
                    <a:gd name="T5" fmla="*/ 74459 h 174"/>
                    <a:gd name="T6" fmla="*/ 38186 w 175"/>
                    <a:gd name="T7" fmla="*/ 74459 h 174"/>
                    <a:gd name="T8" fmla="*/ 0 w 175"/>
                    <a:gd name="T9" fmla="*/ 37014 h 174"/>
                    <a:gd name="T10" fmla="*/ 0 w 175"/>
                    <a:gd name="T11" fmla="*/ 37014 h 174"/>
                    <a:gd name="T12" fmla="*/ 38186 w 175"/>
                    <a:gd name="T13" fmla="*/ 0 h 174"/>
                    <a:gd name="T14" fmla="*/ 38186 w 175"/>
                    <a:gd name="T15" fmla="*/ 0 h 174"/>
                    <a:gd name="T16" fmla="*/ 76371 w 175"/>
                    <a:gd name="T17" fmla="*/ 37014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5" h="174">
                      <a:moveTo>
                        <a:pt x="174" y="86"/>
                      </a:moveTo>
                      <a:lnTo>
                        <a:pt x="174" y="86"/>
                      </a:lnTo>
                      <a:cubicBezTo>
                        <a:pt x="174" y="133"/>
                        <a:pt x="135" y="173"/>
                        <a:pt x="87" y="173"/>
                      </a:cubicBezTo>
                      <a:cubicBezTo>
                        <a:pt x="39" y="173"/>
                        <a:pt x="0" y="133"/>
                        <a:pt x="0" y="86"/>
                      </a:cubicBezTo>
                      <a:cubicBezTo>
                        <a:pt x="0" y="39"/>
                        <a:pt x="39" y="0"/>
                        <a:pt x="87" y="0"/>
                      </a:cubicBezTo>
                      <a:cubicBezTo>
                        <a:pt x="135" y="0"/>
                        <a:pt x="174" y="39"/>
                        <a:pt x="174" y="86"/>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74" name="Freeform 170"/>
                <p:cNvSpPr>
                  <a:spLocks noChangeArrowheads="1"/>
                </p:cNvSpPr>
                <p:nvPr/>
              </p:nvSpPr>
              <p:spPr bwMode="auto">
                <a:xfrm>
                  <a:off x="10329564" y="121902"/>
                  <a:ext cx="76906" cy="75490"/>
                </a:xfrm>
                <a:custGeom>
                  <a:avLst/>
                  <a:gdLst>
                    <a:gd name="T0" fmla="*/ 76371 w 175"/>
                    <a:gd name="T1" fmla="*/ 37228 h 173"/>
                    <a:gd name="T2" fmla="*/ 76371 w 175"/>
                    <a:gd name="T3" fmla="*/ 37228 h 173"/>
                    <a:gd name="T4" fmla="*/ 38186 w 175"/>
                    <a:gd name="T5" fmla="*/ 74456 h 173"/>
                    <a:gd name="T6" fmla="*/ 38186 w 175"/>
                    <a:gd name="T7" fmla="*/ 74456 h 173"/>
                    <a:gd name="T8" fmla="*/ 0 w 175"/>
                    <a:gd name="T9" fmla="*/ 37228 h 173"/>
                    <a:gd name="T10" fmla="*/ 0 w 175"/>
                    <a:gd name="T11" fmla="*/ 37228 h 173"/>
                    <a:gd name="T12" fmla="*/ 38186 w 175"/>
                    <a:gd name="T13" fmla="*/ 0 h 173"/>
                    <a:gd name="T14" fmla="*/ 38186 w 175"/>
                    <a:gd name="T15" fmla="*/ 0 h 173"/>
                    <a:gd name="T16" fmla="*/ 76371 w 175"/>
                    <a:gd name="T17" fmla="*/ 37228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5" h="173">
                      <a:moveTo>
                        <a:pt x="174" y="86"/>
                      </a:moveTo>
                      <a:lnTo>
                        <a:pt x="174" y="86"/>
                      </a:lnTo>
                      <a:cubicBezTo>
                        <a:pt x="174" y="134"/>
                        <a:pt x="135" y="172"/>
                        <a:pt x="87" y="172"/>
                      </a:cubicBezTo>
                      <a:cubicBezTo>
                        <a:pt x="39" y="172"/>
                        <a:pt x="0" y="134"/>
                        <a:pt x="0" y="86"/>
                      </a:cubicBezTo>
                      <a:cubicBezTo>
                        <a:pt x="0" y="39"/>
                        <a:pt x="39" y="0"/>
                        <a:pt x="87" y="0"/>
                      </a:cubicBezTo>
                      <a:cubicBezTo>
                        <a:pt x="135" y="0"/>
                        <a:pt x="174" y="39"/>
                        <a:pt x="174" y="86"/>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75" name="Freeform 171"/>
                <p:cNvSpPr>
                  <a:spLocks noChangeArrowheads="1"/>
                </p:cNvSpPr>
                <p:nvPr/>
              </p:nvSpPr>
              <p:spPr bwMode="auto">
                <a:xfrm>
                  <a:off x="8184734" y="-366646"/>
                  <a:ext cx="74058" cy="75490"/>
                </a:xfrm>
                <a:custGeom>
                  <a:avLst/>
                  <a:gdLst>
                    <a:gd name="T0" fmla="*/ 74456 w 173"/>
                    <a:gd name="T1" fmla="*/ 37661 h 173"/>
                    <a:gd name="T2" fmla="*/ 74456 w 173"/>
                    <a:gd name="T3" fmla="*/ 37661 h 173"/>
                    <a:gd name="T4" fmla="*/ 36795 w 173"/>
                    <a:gd name="T5" fmla="*/ 74456 h 173"/>
                    <a:gd name="T6" fmla="*/ 36795 w 173"/>
                    <a:gd name="T7" fmla="*/ 74456 h 173"/>
                    <a:gd name="T8" fmla="*/ 0 w 173"/>
                    <a:gd name="T9" fmla="*/ 37661 h 173"/>
                    <a:gd name="T10" fmla="*/ 0 w 173"/>
                    <a:gd name="T11" fmla="*/ 37661 h 173"/>
                    <a:gd name="T12" fmla="*/ 36795 w 173"/>
                    <a:gd name="T13" fmla="*/ 0 h 173"/>
                    <a:gd name="T14" fmla="*/ 36795 w 173"/>
                    <a:gd name="T15" fmla="*/ 0 h 173"/>
                    <a:gd name="T16" fmla="*/ 74456 w 173"/>
                    <a:gd name="T17" fmla="*/ 37661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3">
                      <a:moveTo>
                        <a:pt x="172" y="87"/>
                      </a:moveTo>
                      <a:lnTo>
                        <a:pt x="172" y="87"/>
                      </a:lnTo>
                      <a:cubicBezTo>
                        <a:pt x="172" y="134"/>
                        <a:pt x="133" y="172"/>
                        <a:pt x="85" y="172"/>
                      </a:cubicBezTo>
                      <a:cubicBezTo>
                        <a:pt x="39" y="172"/>
                        <a:pt x="0" y="134"/>
                        <a:pt x="0" y="87"/>
                      </a:cubicBezTo>
                      <a:cubicBezTo>
                        <a:pt x="0" y="39"/>
                        <a:pt x="39" y="0"/>
                        <a:pt x="85" y="0"/>
                      </a:cubicBezTo>
                      <a:cubicBezTo>
                        <a:pt x="133" y="0"/>
                        <a:pt x="172" y="39"/>
                        <a:pt x="172" y="87"/>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76" name="Freeform 172"/>
                <p:cNvSpPr>
                  <a:spLocks noChangeArrowheads="1"/>
                </p:cNvSpPr>
                <p:nvPr/>
              </p:nvSpPr>
              <p:spPr bwMode="auto">
                <a:xfrm>
                  <a:off x="8223187" y="804161"/>
                  <a:ext cx="76906" cy="74066"/>
                </a:xfrm>
                <a:custGeom>
                  <a:avLst/>
                  <a:gdLst>
                    <a:gd name="T0" fmla="*/ 76371 w 175"/>
                    <a:gd name="T1" fmla="*/ 37445 h 174"/>
                    <a:gd name="T2" fmla="*/ 76371 w 175"/>
                    <a:gd name="T3" fmla="*/ 37445 h 174"/>
                    <a:gd name="T4" fmla="*/ 38186 w 175"/>
                    <a:gd name="T5" fmla="*/ 74460 h 174"/>
                    <a:gd name="T6" fmla="*/ 38186 w 175"/>
                    <a:gd name="T7" fmla="*/ 74460 h 174"/>
                    <a:gd name="T8" fmla="*/ 0 w 175"/>
                    <a:gd name="T9" fmla="*/ 37445 h 174"/>
                    <a:gd name="T10" fmla="*/ 0 w 175"/>
                    <a:gd name="T11" fmla="*/ 37445 h 174"/>
                    <a:gd name="T12" fmla="*/ 38186 w 175"/>
                    <a:gd name="T13" fmla="*/ 0 h 174"/>
                    <a:gd name="T14" fmla="*/ 38186 w 175"/>
                    <a:gd name="T15" fmla="*/ 0 h 174"/>
                    <a:gd name="T16" fmla="*/ 76371 w 175"/>
                    <a:gd name="T17" fmla="*/ 37445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5" h="174">
                      <a:moveTo>
                        <a:pt x="174" y="87"/>
                      </a:moveTo>
                      <a:lnTo>
                        <a:pt x="174" y="87"/>
                      </a:lnTo>
                      <a:cubicBezTo>
                        <a:pt x="174" y="135"/>
                        <a:pt x="135" y="173"/>
                        <a:pt x="87" y="173"/>
                      </a:cubicBezTo>
                      <a:cubicBezTo>
                        <a:pt x="39" y="173"/>
                        <a:pt x="0" y="135"/>
                        <a:pt x="0" y="87"/>
                      </a:cubicBezTo>
                      <a:cubicBezTo>
                        <a:pt x="0" y="39"/>
                        <a:pt x="39" y="0"/>
                        <a:pt x="87" y="0"/>
                      </a:cubicBezTo>
                      <a:cubicBezTo>
                        <a:pt x="135" y="0"/>
                        <a:pt x="174" y="39"/>
                        <a:pt x="174" y="87"/>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77" name="Freeform 173"/>
                <p:cNvSpPr>
                  <a:spLocks noChangeArrowheads="1"/>
                </p:cNvSpPr>
                <p:nvPr/>
              </p:nvSpPr>
              <p:spPr bwMode="auto">
                <a:xfrm>
                  <a:off x="8408332" y="1682979"/>
                  <a:ext cx="75482" cy="75490"/>
                </a:xfrm>
                <a:custGeom>
                  <a:avLst/>
                  <a:gdLst>
                    <a:gd name="T0" fmla="*/ 74459 w 174"/>
                    <a:gd name="T1" fmla="*/ 37445 h 174"/>
                    <a:gd name="T2" fmla="*/ 74459 w 174"/>
                    <a:gd name="T3" fmla="*/ 37445 h 174"/>
                    <a:gd name="T4" fmla="*/ 37445 w 174"/>
                    <a:gd name="T5" fmla="*/ 74459 h 174"/>
                    <a:gd name="T6" fmla="*/ 37445 w 174"/>
                    <a:gd name="T7" fmla="*/ 74459 h 174"/>
                    <a:gd name="T8" fmla="*/ 0 w 174"/>
                    <a:gd name="T9" fmla="*/ 37445 h 174"/>
                    <a:gd name="T10" fmla="*/ 0 w 174"/>
                    <a:gd name="T11" fmla="*/ 37445 h 174"/>
                    <a:gd name="T12" fmla="*/ 37445 w 174"/>
                    <a:gd name="T13" fmla="*/ 0 h 174"/>
                    <a:gd name="T14" fmla="*/ 37445 w 174"/>
                    <a:gd name="T15" fmla="*/ 0 h 174"/>
                    <a:gd name="T16" fmla="*/ 74459 w 174"/>
                    <a:gd name="T17" fmla="*/ 37445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4">
                      <a:moveTo>
                        <a:pt x="173" y="87"/>
                      </a:moveTo>
                      <a:lnTo>
                        <a:pt x="173" y="87"/>
                      </a:lnTo>
                      <a:cubicBezTo>
                        <a:pt x="173" y="135"/>
                        <a:pt x="135" y="173"/>
                        <a:pt x="87" y="173"/>
                      </a:cubicBezTo>
                      <a:cubicBezTo>
                        <a:pt x="40" y="173"/>
                        <a:pt x="0" y="135"/>
                        <a:pt x="0" y="87"/>
                      </a:cubicBezTo>
                      <a:cubicBezTo>
                        <a:pt x="0" y="38"/>
                        <a:pt x="40" y="0"/>
                        <a:pt x="87" y="0"/>
                      </a:cubicBezTo>
                      <a:cubicBezTo>
                        <a:pt x="135" y="0"/>
                        <a:pt x="173" y="38"/>
                        <a:pt x="173" y="87"/>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78" name="Freeform 174"/>
                <p:cNvSpPr>
                  <a:spLocks noChangeArrowheads="1"/>
                </p:cNvSpPr>
                <p:nvPr/>
              </p:nvSpPr>
              <p:spPr bwMode="auto">
                <a:xfrm>
                  <a:off x="9242907" y="468017"/>
                  <a:ext cx="45574" cy="45579"/>
                </a:xfrm>
                <a:custGeom>
                  <a:avLst/>
                  <a:gdLst>
                    <a:gd name="T0" fmla="*/ 45651 w 106"/>
                    <a:gd name="T1" fmla="*/ 22824 h 105"/>
                    <a:gd name="T2" fmla="*/ 45651 w 106"/>
                    <a:gd name="T3" fmla="*/ 22824 h 105"/>
                    <a:gd name="T4" fmla="*/ 22608 w 106"/>
                    <a:gd name="T5" fmla="*/ 45647 h 105"/>
                    <a:gd name="T6" fmla="*/ 22608 w 106"/>
                    <a:gd name="T7" fmla="*/ 45647 h 105"/>
                    <a:gd name="T8" fmla="*/ 0 w 106"/>
                    <a:gd name="T9" fmla="*/ 22824 h 105"/>
                    <a:gd name="T10" fmla="*/ 0 w 106"/>
                    <a:gd name="T11" fmla="*/ 22824 h 105"/>
                    <a:gd name="T12" fmla="*/ 22608 w 106"/>
                    <a:gd name="T13" fmla="*/ 0 h 105"/>
                    <a:gd name="T14" fmla="*/ 22608 w 106"/>
                    <a:gd name="T15" fmla="*/ 0 h 105"/>
                    <a:gd name="T16" fmla="*/ 45651 w 106"/>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5">
                      <a:moveTo>
                        <a:pt x="105" y="52"/>
                      </a:moveTo>
                      <a:lnTo>
                        <a:pt x="105" y="52"/>
                      </a:lnTo>
                      <a:cubicBezTo>
                        <a:pt x="105" y="82"/>
                        <a:pt x="81" y="104"/>
                        <a:pt x="52" y="104"/>
                      </a:cubicBezTo>
                      <a:cubicBezTo>
                        <a:pt x="24" y="104"/>
                        <a:pt x="0" y="82"/>
                        <a:pt x="0" y="52"/>
                      </a:cubicBezTo>
                      <a:cubicBezTo>
                        <a:pt x="0" y="24"/>
                        <a:pt x="24" y="0"/>
                        <a:pt x="52" y="0"/>
                      </a:cubicBezTo>
                      <a:cubicBezTo>
                        <a:pt x="81" y="0"/>
                        <a:pt x="105" y="24"/>
                        <a:pt x="105" y="52"/>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79" name="Freeform 175"/>
                <p:cNvSpPr>
                  <a:spLocks noChangeArrowheads="1"/>
                </p:cNvSpPr>
                <p:nvPr/>
              </p:nvSpPr>
              <p:spPr bwMode="auto">
                <a:xfrm>
                  <a:off x="8933858" y="-151571"/>
                  <a:ext cx="45574" cy="45579"/>
                </a:xfrm>
                <a:custGeom>
                  <a:avLst/>
                  <a:gdLst>
                    <a:gd name="T0" fmla="*/ 45655 w 107"/>
                    <a:gd name="T1" fmla="*/ 22397 h 107"/>
                    <a:gd name="T2" fmla="*/ 45655 w 107"/>
                    <a:gd name="T3" fmla="*/ 22397 h 107"/>
                    <a:gd name="T4" fmla="*/ 22828 w 107"/>
                    <a:gd name="T5" fmla="*/ 45655 h 107"/>
                    <a:gd name="T6" fmla="*/ 22828 w 107"/>
                    <a:gd name="T7" fmla="*/ 45655 h 107"/>
                    <a:gd name="T8" fmla="*/ 0 w 107"/>
                    <a:gd name="T9" fmla="*/ 22397 h 107"/>
                    <a:gd name="T10" fmla="*/ 0 w 107"/>
                    <a:gd name="T11" fmla="*/ 22397 h 107"/>
                    <a:gd name="T12" fmla="*/ 22828 w 107"/>
                    <a:gd name="T13" fmla="*/ 0 h 107"/>
                    <a:gd name="T14" fmla="*/ 22828 w 107"/>
                    <a:gd name="T15" fmla="*/ 0 h 107"/>
                    <a:gd name="T16" fmla="*/ 45655 w 107"/>
                    <a:gd name="T17" fmla="*/ 22397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07">
                      <a:moveTo>
                        <a:pt x="106" y="52"/>
                      </a:moveTo>
                      <a:lnTo>
                        <a:pt x="106" y="52"/>
                      </a:lnTo>
                      <a:cubicBezTo>
                        <a:pt x="106" y="82"/>
                        <a:pt x="82" y="106"/>
                        <a:pt x="53" y="106"/>
                      </a:cubicBezTo>
                      <a:cubicBezTo>
                        <a:pt x="24" y="106"/>
                        <a:pt x="0" y="82"/>
                        <a:pt x="0" y="52"/>
                      </a:cubicBezTo>
                      <a:cubicBezTo>
                        <a:pt x="0" y="23"/>
                        <a:pt x="24" y="0"/>
                        <a:pt x="53" y="0"/>
                      </a:cubicBezTo>
                      <a:cubicBezTo>
                        <a:pt x="82" y="0"/>
                        <a:pt x="106" y="23"/>
                        <a:pt x="106" y="52"/>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80" name="Freeform 176"/>
                <p:cNvSpPr>
                  <a:spLocks noChangeArrowheads="1"/>
                </p:cNvSpPr>
                <p:nvPr/>
              </p:nvSpPr>
              <p:spPr bwMode="auto">
                <a:xfrm>
                  <a:off x="8327153" y="-477744"/>
                  <a:ext cx="45574" cy="45579"/>
                </a:xfrm>
                <a:custGeom>
                  <a:avLst/>
                  <a:gdLst>
                    <a:gd name="T0" fmla="*/ 45651 w 106"/>
                    <a:gd name="T1" fmla="*/ 23258 h 107"/>
                    <a:gd name="T2" fmla="*/ 45651 w 106"/>
                    <a:gd name="T3" fmla="*/ 23258 h 107"/>
                    <a:gd name="T4" fmla="*/ 22608 w 106"/>
                    <a:gd name="T5" fmla="*/ 45655 h 107"/>
                    <a:gd name="T6" fmla="*/ 22608 w 106"/>
                    <a:gd name="T7" fmla="*/ 45655 h 107"/>
                    <a:gd name="T8" fmla="*/ 0 w 106"/>
                    <a:gd name="T9" fmla="*/ 23258 h 107"/>
                    <a:gd name="T10" fmla="*/ 0 w 106"/>
                    <a:gd name="T11" fmla="*/ 23258 h 107"/>
                    <a:gd name="T12" fmla="*/ 22608 w 106"/>
                    <a:gd name="T13" fmla="*/ 0 h 107"/>
                    <a:gd name="T14" fmla="*/ 22608 w 106"/>
                    <a:gd name="T15" fmla="*/ 0 h 107"/>
                    <a:gd name="T16" fmla="*/ 45651 w 106"/>
                    <a:gd name="T17" fmla="*/ 23258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7">
                      <a:moveTo>
                        <a:pt x="105" y="54"/>
                      </a:moveTo>
                      <a:lnTo>
                        <a:pt x="105" y="54"/>
                      </a:lnTo>
                      <a:cubicBezTo>
                        <a:pt x="105" y="82"/>
                        <a:pt x="81" y="106"/>
                        <a:pt x="52" y="106"/>
                      </a:cubicBezTo>
                      <a:cubicBezTo>
                        <a:pt x="23" y="106"/>
                        <a:pt x="0" y="82"/>
                        <a:pt x="0" y="54"/>
                      </a:cubicBezTo>
                      <a:cubicBezTo>
                        <a:pt x="0" y="23"/>
                        <a:pt x="23" y="0"/>
                        <a:pt x="52" y="0"/>
                      </a:cubicBezTo>
                      <a:cubicBezTo>
                        <a:pt x="81" y="0"/>
                        <a:pt x="105" y="23"/>
                        <a:pt x="105" y="54"/>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81" name="Freeform 177"/>
                <p:cNvSpPr>
                  <a:spLocks noChangeArrowheads="1"/>
                </p:cNvSpPr>
                <p:nvPr/>
              </p:nvSpPr>
              <p:spPr bwMode="auto">
                <a:xfrm>
                  <a:off x="8327153" y="903865"/>
                  <a:ext cx="45574" cy="45579"/>
                </a:xfrm>
                <a:custGeom>
                  <a:avLst/>
                  <a:gdLst>
                    <a:gd name="T0" fmla="*/ 45651 w 106"/>
                    <a:gd name="T1" fmla="*/ 22824 h 105"/>
                    <a:gd name="T2" fmla="*/ 45651 w 106"/>
                    <a:gd name="T3" fmla="*/ 22824 h 105"/>
                    <a:gd name="T4" fmla="*/ 22608 w 106"/>
                    <a:gd name="T5" fmla="*/ 45647 h 105"/>
                    <a:gd name="T6" fmla="*/ 22608 w 106"/>
                    <a:gd name="T7" fmla="*/ 45647 h 105"/>
                    <a:gd name="T8" fmla="*/ 0 w 106"/>
                    <a:gd name="T9" fmla="*/ 22824 h 105"/>
                    <a:gd name="T10" fmla="*/ 0 w 106"/>
                    <a:gd name="T11" fmla="*/ 22824 h 105"/>
                    <a:gd name="T12" fmla="*/ 22608 w 106"/>
                    <a:gd name="T13" fmla="*/ 0 h 105"/>
                    <a:gd name="T14" fmla="*/ 22608 w 106"/>
                    <a:gd name="T15" fmla="*/ 0 h 105"/>
                    <a:gd name="T16" fmla="*/ 45651 w 106"/>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5">
                      <a:moveTo>
                        <a:pt x="105" y="52"/>
                      </a:moveTo>
                      <a:lnTo>
                        <a:pt x="105" y="52"/>
                      </a:lnTo>
                      <a:cubicBezTo>
                        <a:pt x="105" y="81"/>
                        <a:pt x="81" y="104"/>
                        <a:pt x="52" y="104"/>
                      </a:cubicBezTo>
                      <a:cubicBezTo>
                        <a:pt x="23" y="104"/>
                        <a:pt x="0" y="81"/>
                        <a:pt x="0" y="52"/>
                      </a:cubicBezTo>
                      <a:cubicBezTo>
                        <a:pt x="0" y="23"/>
                        <a:pt x="23" y="0"/>
                        <a:pt x="52" y="0"/>
                      </a:cubicBezTo>
                      <a:cubicBezTo>
                        <a:pt x="81" y="0"/>
                        <a:pt x="105" y="23"/>
                        <a:pt x="105" y="52"/>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82" name="Freeform 178"/>
                <p:cNvSpPr>
                  <a:spLocks noChangeArrowheads="1"/>
                </p:cNvSpPr>
                <p:nvPr/>
              </p:nvSpPr>
              <p:spPr bwMode="auto">
                <a:xfrm>
                  <a:off x="9789796" y="879651"/>
                  <a:ext cx="45574" cy="45579"/>
                </a:xfrm>
                <a:custGeom>
                  <a:avLst/>
                  <a:gdLst>
                    <a:gd name="T0" fmla="*/ 45647 w 105"/>
                    <a:gd name="T1" fmla="*/ 23043 h 106"/>
                    <a:gd name="T2" fmla="*/ 45647 w 105"/>
                    <a:gd name="T3" fmla="*/ 23043 h 106"/>
                    <a:gd name="T4" fmla="*/ 22824 w 105"/>
                    <a:gd name="T5" fmla="*/ 45651 h 106"/>
                    <a:gd name="T6" fmla="*/ 22824 w 105"/>
                    <a:gd name="T7" fmla="*/ 45651 h 106"/>
                    <a:gd name="T8" fmla="*/ 0 w 105"/>
                    <a:gd name="T9" fmla="*/ 23043 h 106"/>
                    <a:gd name="T10" fmla="*/ 0 w 105"/>
                    <a:gd name="T11" fmla="*/ 23043 h 106"/>
                    <a:gd name="T12" fmla="*/ 22824 w 105"/>
                    <a:gd name="T13" fmla="*/ 0 h 106"/>
                    <a:gd name="T14" fmla="*/ 22824 w 105"/>
                    <a:gd name="T15" fmla="*/ 0 h 106"/>
                    <a:gd name="T16" fmla="*/ 45647 w 105"/>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3"/>
                      </a:moveTo>
                      <a:lnTo>
                        <a:pt x="104" y="53"/>
                      </a:lnTo>
                      <a:cubicBezTo>
                        <a:pt x="104" y="82"/>
                        <a:pt x="81" y="105"/>
                        <a:pt x="52" y="105"/>
                      </a:cubicBezTo>
                      <a:cubicBezTo>
                        <a:pt x="23" y="105"/>
                        <a:pt x="0" y="82"/>
                        <a:pt x="0" y="53"/>
                      </a:cubicBezTo>
                      <a:cubicBezTo>
                        <a:pt x="0" y="24"/>
                        <a:pt x="23" y="0"/>
                        <a:pt x="52" y="0"/>
                      </a:cubicBezTo>
                      <a:cubicBezTo>
                        <a:pt x="81" y="0"/>
                        <a:pt x="104" y="24"/>
                        <a:pt x="104" y="53"/>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83" name="Freeform 179"/>
                <p:cNvSpPr>
                  <a:spLocks noChangeArrowheads="1"/>
                </p:cNvSpPr>
                <p:nvPr/>
              </p:nvSpPr>
              <p:spPr bwMode="auto">
                <a:xfrm>
                  <a:off x="9066307" y="1277042"/>
                  <a:ext cx="45574" cy="47003"/>
                </a:xfrm>
                <a:custGeom>
                  <a:avLst/>
                  <a:gdLst>
                    <a:gd name="T0" fmla="*/ 45647 w 105"/>
                    <a:gd name="T1" fmla="*/ 22824 h 105"/>
                    <a:gd name="T2" fmla="*/ 45647 w 105"/>
                    <a:gd name="T3" fmla="*/ 22824 h 105"/>
                    <a:gd name="T4" fmla="*/ 22824 w 105"/>
                    <a:gd name="T5" fmla="*/ 45647 h 105"/>
                    <a:gd name="T6" fmla="*/ 22824 w 105"/>
                    <a:gd name="T7" fmla="*/ 45647 h 105"/>
                    <a:gd name="T8" fmla="*/ 0 w 105"/>
                    <a:gd name="T9" fmla="*/ 22824 h 105"/>
                    <a:gd name="T10" fmla="*/ 0 w 105"/>
                    <a:gd name="T11" fmla="*/ 22824 h 105"/>
                    <a:gd name="T12" fmla="*/ 22824 w 105"/>
                    <a:gd name="T13" fmla="*/ 0 h 105"/>
                    <a:gd name="T14" fmla="*/ 22824 w 105"/>
                    <a:gd name="T15" fmla="*/ 0 h 105"/>
                    <a:gd name="T16" fmla="*/ 45647 w 105"/>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5">
                      <a:moveTo>
                        <a:pt x="104" y="52"/>
                      </a:moveTo>
                      <a:lnTo>
                        <a:pt x="104" y="52"/>
                      </a:lnTo>
                      <a:cubicBezTo>
                        <a:pt x="104" y="81"/>
                        <a:pt x="82" y="104"/>
                        <a:pt x="52" y="104"/>
                      </a:cubicBezTo>
                      <a:cubicBezTo>
                        <a:pt x="24" y="104"/>
                        <a:pt x="0" y="81"/>
                        <a:pt x="0" y="52"/>
                      </a:cubicBezTo>
                      <a:cubicBezTo>
                        <a:pt x="0" y="23"/>
                        <a:pt x="24" y="0"/>
                        <a:pt x="52" y="0"/>
                      </a:cubicBezTo>
                      <a:cubicBezTo>
                        <a:pt x="82" y="0"/>
                        <a:pt x="104" y="23"/>
                        <a:pt x="104" y="52"/>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84" name="Freeform 180"/>
                <p:cNvSpPr>
                  <a:spLocks noChangeArrowheads="1"/>
                </p:cNvSpPr>
                <p:nvPr/>
              </p:nvSpPr>
              <p:spPr bwMode="auto">
                <a:xfrm>
                  <a:off x="8459603" y="1806896"/>
                  <a:ext cx="45574" cy="45579"/>
                </a:xfrm>
                <a:custGeom>
                  <a:avLst/>
                  <a:gdLst>
                    <a:gd name="T0" fmla="*/ 45647 w 105"/>
                    <a:gd name="T1" fmla="*/ 22824 h 105"/>
                    <a:gd name="T2" fmla="*/ 45647 w 105"/>
                    <a:gd name="T3" fmla="*/ 22824 h 105"/>
                    <a:gd name="T4" fmla="*/ 22824 w 105"/>
                    <a:gd name="T5" fmla="*/ 45647 h 105"/>
                    <a:gd name="T6" fmla="*/ 22824 w 105"/>
                    <a:gd name="T7" fmla="*/ 45647 h 105"/>
                    <a:gd name="T8" fmla="*/ 0 w 105"/>
                    <a:gd name="T9" fmla="*/ 22824 h 105"/>
                    <a:gd name="T10" fmla="*/ 0 w 105"/>
                    <a:gd name="T11" fmla="*/ 22824 h 105"/>
                    <a:gd name="T12" fmla="*/ 22824 w 105"/>
                    <a:gd name="T13" fmla="*/ 0 h 105"/>
                    <a:gd name="T14" fmla="*/ 22824 w 105"/>
                    <a:gd name="T15" fmla="*/ 0 h 105"/>
                    <a:gd name="T16" fmla="*/ 45647 w 105"/>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5">
                      <a:moveTo>
                        <a:pt x="104" y="52"/>
                      </a:moveTo>
                      <a:lnTo>
                        <a:pt x="104" y="52"/>
                      </a:lnTo>
                      <a:cubicBezTo>
                        <a:pt x="104" y="80"/>
                        <a:pt x="81" y="104"/>
                        <a:pt x="52" y="104"/>
                      </a:cubicBezTo>
                      <a:cubicBezTo>
                        <a:pt x="24" y="104"/>
                        <a:pt x="0" y="80"/>
                        <a:pt x="0" y="52"/>
                      </a:cubicBezTo>
                      <a:cubicBezTo>
                        <a:pt x="0" y="22"/>
                        <a:pt x="24" y="0"/>
                        <a:pt x="52" y="0"/>
                      </a:cubicBezTo>
                      <a:cubicBezTo>
                        <a:pt x="81" y="0"/>
                        <a:pt x="104" y="22"/>
                        <a:pt x="104" y="52"/>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85" name="Freeform 181"/>
                <p:cNvSpPr>
                  <a:spLocks noChangeArrowheads="1"/>
                </p:cNvSpPr>
                <p:nvPr/>
              </p:nvSpPr>
              <p:spPr bwMode="auto">
                <a:xfrm>
                  <a:off x="8327153" y="1806896"/>
                  <a:ext cx="45574" cy="45579"/>
                </a:xfrm>
                <a:custGeom>
                  <a:avLst/>
                  <a:gdLst>
                    <a:gd name="T0" fmla="*/ 45651 w 106"/>
                    <a:gd name="T1" fmla="*/ 22824 h 105"/>
                    <a:gd name="T2" fmla="*/ 45651 w 106"/>
                    <a:gd name="T3" fmla="*/ 22824 h 105"/>
                    <a:gd name="T4" fmla="*/ 22608 w 106"/>
                    <a:gd name="T5" fmla="*/ 45647 h 105"/>
                    <a:gd name="T6" fmla="*/ 22608 w 106"/>
                    <a:gd name="T7" fmla="*/ 45647 h 105"/>
                    <a:gd name="T8" fmla="*/ 0 w 106"/>
                    <a:gd name="T9" fmla="*/ 22824 h 105"/>
                    <a:gd name="T10" fmla="*/ 0 w 106"/>
                    <a:gd name="T11" fmla="*/ 22824 h 105"/>
                    <a:gd name="T12" fmla="*/ 22608 w 106"/>
                    <a:gd name="T13" fmla="*/ 0 h 105"/>
                    <a:gd name="T14" fmla="*/ 22608 w 106"/>
                    <a:gd name="T15" fmla="*/ 0 h 105"/>
                    <a:gd name="T16" fmla="*/ 45651 w 106"/>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5">
                      <a:moveTo>
                        <a:pt x="105" y="52"/>
                      </a:moveTo>
                      <a:lnTo>
                        <a:pt x="105" y="52"/>
                      </a:lnTo>
                      <a:cubicBezTo>
                        <a:pt x="105" y="80"/>
                        <a:pt x="81" y="104"/>
                        <a:pt x="52" y="104"/>
                      </a:cubicBezTo>
                      <a:cubicBezTo>
                        <a:pt x="23" y="104"/>
                        <a:pt x="0" y="80"/>
                        <a:pt x="0" y="52"/>
                      </a:cubicBezTo>
                      <a:cubicBezTo>
                        <a:pt x="0" y="22"/>
                        <a:pt x="23" y="0"/>
                        <a:pt x="52" y="0"/>
                      </a:cubicBezTo>
                      <a:cubicBezTo>
                        <a:pt x="81" y="0"/>
                        <a:pt x="105" y="22"/>
                        <a:pt x="105" y="52"/>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86" name="Freeform 182"/>
                <p:cNvSpPr>
                  <a:spLocks noChangeArrowheads="1"/>
                </p:cNvSpPr>
                <p:nvPr/>
              </p:nvSpPr>
              <p:spPr bwMode="auto">
                <a:xfrm>
                  <a:off x="8879739" y="-457804"/>
                  <a:ext cx="618098" cy="260654"/>
                </a:xfrm>
                <a:custGeom>
                  <a:avLst/>
                  <a:gdLst>
                    <a:gd name="T0" fmla="*/ 487598 w 1419"/>
                    <a:gd name="T1" fmla="*/ 260719 h 601"/>
                    <a:gd name="T2" fmla="*/ 130288 w 1419"/>
                    <a:gd name="T3" fmla="*/ 260719 h 601"/>
                    <a:gd name="T4" fmla="*/ 130288 w 1419"/>
                    <a:gd name="T5" fmla="*/ 260719 h 601"/>
                    <a:gd name="T6" fmla="*/ 0 w 1419"/>
                    <a:gd name="T7" fmla="*/ 130794 h 601"/>
                    <a:gd name="T8" fmla="*/ 0 w 1419"/>
                    <a:gd name="T9" fmla="*/ 130794 h 601"/>
                    <a:gd name="T10" fmla="*/ 130288 w 1419"/>
                    <a:gd name="T11" fmla="*/ 0 h 601"/>
                    <a:gd name="T12" fmla="*/ 487598 w 1419"/>
                    <a:gd name="T13" fmla="*/ 0 h 601"/>
                    <a:gd name="T14" fmla="*/ 487598 w 1419"/>
                    <a:gd name="T15" fmla="*/ 0 h 601"/>
                    <a:gd name="T16" fmla="*/ 617885 w 1419"/>
                    <a:gd name="T17" fmla="*/ 130794 h 601"/>
                    <a:gd name="T18" fmla="*/ 617885 w 1419"/>
                    <a:gd name="T19" fmla="*/ 130794 h 601"/>
                    <a:gd name="T20" fmla="*/ 487598 w 1419"/>
                    <a:gd name="T21" fmla="*/ 260719 h 6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19" h="601">
                      <a:moveTo>
                        <a:pt x="1119" y="600"/>
                      </a:moveTo>
                      <a:lnTo>
                        <a:pt x="299" y="600"/>
                      </a:lnTo>
                      <a:cubicBezTo>
                        <a:pt x="133" y="600"/>
                        <a:pt x="0" y="466"/>
                        <a:pt x="0" y="301"/>
                      </a:cubicBezTo>
                      <a:cubicBezTo>
                        <a:pt x="0" y="135"/>
                        <a:pt x="133" y="0"/>
                        <a:pt x="299" y="0"/>
                      </a:cubicBezTo>
                      <a:lnTo>
                        <a:pt x="1119" y="0"/>
                      </a:lnTo>
                      <a:cubicBezTo>
                        <a:pt x="1284" y="0"/>
                        <a:pt x="1418" y="135"/>
                        <a:pt x="1418" y="301"/>
                      </a:cubicBezTo>
                      <a:cubicBezTo>
                        <a:pt x="1418" y="466"/>
                        <a:pt x="1284" y="600"/>
                        <a:pt x="1119" y="600"/>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87" name="Freeform 183"/>
                <p:cNvSpPr>
                  <a:spLocks noChangeArrowheads="1"/>
                </p:cNvSpPr>
                <p:nvPr/>
              </p:nvSpPr>
              <p:spPr bwMode="auto">
                <a:xfrm>
                  <a:off x="7788810" y="524991"/>
                  <a:ext cx="618098" cy="260654"/>
                </a:xfrm>
                <a:custGeom>
                  <a:avLst/>
                  <a:gdLst>
                    <a:gd name="T0" fmla="*/ 487690 w 1420"/>
                    <a:gd name="T1" fmla="*/ 260719 h 600"/>
                    <a:gd name="T2" fmla="*/ 130631 w 1420"/>
                    <a:gd name="T3" fmla="*/ 260719 h 600"/>
                    <a:gd name="T4" fmla="*/ 130631 w 1420"/>
                    <a:gd name="T5" fmla="*/ 260719 h 600"/>
                    <a:gd name="T6" fmla="*/ 0 w 1420"/>
                    <a:gd name="T7" fmla="*/ 130142 h 600"/>
                    <a:gd name="T8" fmla="*/ 0 w 1420"/>
                    <a:gd name="T9" fmla="*/ 130142 h 600"/>
                    <a:gd name="T10" fmla="*/ 130631 w 1420"/>
                    <a:gd name="T11" fmla="*/ 0 h 600"/>
                    <a:gd name="T12" fmla="*/ 487690 w 1420"/>
                    <a:gd name="T13" fmla="*/ 0 h 600"/>
                    <a:gd name="T14" fmla="*/ 487690 w 1420"/>
                    <a:gd name="T15" fmla="*/ 0 h 600"/>
                    <a:gd name="T16" fmla="*/ 617886 w 1420"/>
                    <a:gd name="T17" fmla="*/ 130142 h 600"/>
                    <a:gd name="T18" fmla="*/ 617886 w 1420"/>
                    <a:gd name="T19" fmla="*/ 130142 h 600"/>
                    <a:gd name="T20" fmla="*/ 487690 w 1420"/>
                    <a:gd name="T21" fmla="*/ 260719 h 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20" h="600">
                      <a:moveTo>
                        <a:pt x="1120" y="599"/>
                      </a:moveTo>
                      <a:lnTo>
                        <a:pt x="300" y="599"/>
                      </a:lnTo>
                      <a:cubicBezTo>
                        <a:pt x="134" y="599"/>
                        <a:pt x="0" y="465"/>
                        <a:pt x="0" y="299"/>
                      </a:cubicBezTo>
                      <a:cubicBezTo>
                        <a:pt x="0" y="133"/>
                        <a:pt x="134" y="0"/>
                        <a:pt x="300" y="0"/>
                      </a:cubicBezTo>
                      <a:lnTo>
                        <a:pt x="1120" y="0"/>
                      </a:lnTo>
                      <a:cubicBezTo>
                        <a:pt x="1285" y="0"/>
                        <a:pt x="1419" y="133"/>
                        <a:pt x="1419" y="299"/>
                      </a:cubicBezTo>
                      <a:cubicBezTo>
                        <a:pt x="1419" y="465"/>
                        <a:pt x="1285" y="599"/>
                        <a:pt x="1120" y="599"/>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dirty="0">
                    <a:latin typeface="+mn-lt"/>
                    <a:cs typeface="+mn-cs"/>
                  </a:endParaRPr>
                </a:p>
              </p:txBody>
            </p:sp>
            <p:sp>
              <p:nvSpPr>
                <p:cNvPr id="88" name="Freeform 184"/>
                <p:cNvSpPr>
                  <a:spLocks noChangeArrowheads="1"/>
                </p:cNvSpPr>
                <p:nvPr/>
              </p:nvSpPr>
              <p:spPr bwMode="auto">
                <a:xfrm>
                  <a:off x="9789796" y="1190157"/>
                  <a:ext cx="760517" cy="521309"/>
                </a:xfrm>
                <a:custGeom>
                  <a:avLst/>
                  <a:gdLst>
                    <a:gd name="T0" fmla="*/ 628967 w 1747"/>
                    <a:gd name="T1" fmla="*/ 259759 h 1196"/>
                    <a:gd name="T2" fmla="*/ 507962 w 1747"/>
                    <a:gd name="T3" fmla="*/ 259759 h 1196"/>
                    <a:gd name="T4" fmla="*/ 507962 w 1747"/>
                    <a:gd name="T5" fmla="*/ 259759 h 1196"/>
                    <a:gd name="T6" fmla="*/ 617650 w 1747"/>
                    <a:gd name="T7" fmla="*/ 130532 h 1196"/>
                    <a:gd name="T8" fmla="*/ 617650 w 1747"/>
                    <a:gd name="T9" fmla="*/ 130532 h 1196"/>
                    <a:gd name="T10" fmla="*/ 487504 w 1747"/>
                    <a:gd name="T11" fmla="*/ 0 h 1196"/>
                    <a:gd name="T12" fmla="*/ 130581 w 1747"/>
                    <a:gd name="T13" fmla="*/ 0 h 1196"/>
                    <a:gd name="T14" fmla="*/ 130581 w 1747"/>
                    <a:gd name="T15" fmla="*/ 0 h 1196"/>
                    <a:gd name="T16" fmla="*/ 0 w 1747"/>
                    <a:gd name="T17" fmla="*/ 130532 h 1196"/>
                    <a:gd name="T18" fmla="*/ 0 w 1747"/>
                    <a:gd name="T19" fmla="*/ 130532 h 1196"/>
                    <a:gd name="T20" fmla="*/ 130581 w 1747"/>
                    <a:gd name="T21" fmla="*/ 261064 h 1196"/>
                    <a:gd name="T22" fmla="*/ 252457 w 1747"/>
                    <a:gd name="T23" fmla="*/ 261064 h 1196"/>
                    <a:gd name="T24" fmla="*/ 252457 w 1747"/>
                    <a:gd name="T25" fmla="*/ 261064 h 1196"/>
                    <a:gd name="T26" fmla="*/ 142334 w 1747"/>
                    <a:gd name="T27" fmla="*/ 389856 h 1196"/>
                    <a:gd name="T28" fmla="*/ 142334 w 1747"/>
                    <a:gd name="T29" fmla="*/ 389856 h 1196"/>
                    <a:gd name="T30" fmla="*/ 272480 w 1747"/>
                    <a:gd name="T31" fmla="*/ 519953 h 1196"/>
                    <a:gd name="T32" fmla="*/ 628967 w 1747"/>
                    <a:gd name="T33" fmla="*/ 519953 h 1196"/>
                    <a:gd name="T34" fmla="*/ 628967 w 1747"/>
                    <a:gd name="T35" fmla="*/ 519953 h 1196"/>
                    <a:gd name="T36" fmla="*/ 759984 w 1747"/>
                    <a:gd name="T37" fmla="*/ 389856 h 1196"/>
                    <a:gd name="T38" fmla="*/ 759984 w 1747"/>
                    <a:gd name="T39" fmla="*/ 389856 h 1196"/>
                    <a:gd name="T40" fmla="*/ 628967 w 1747"/>
                    <a:gd name="T41" fmla="*/ 259759 h 11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47" h="1196">
                      <a:moveTo>
                        <a:pt x="1445" y="597"/>
                      </a:moveTo>
                      <a:lnTo>
                        <a:pt x="1167" y="597"/>
                      </a:lnTo>
                      <a:cubicBezTo>
                        <a:pt x="1310" y="573"/>
                        <a:pt x="1419" y="450"/>
                        <a:pt x="1419" y="300"/>
                      </a:cubicBezTo>
                      <a:cubicBezTo>
                        <a:pt x="1419" y="134"/>
                        <a:pt x="1285" y="0"/>
                        <a:pt x="1120" y="0"/>
                      </a:cubicBezTo>
                      <a:lnTo>
                        <a:pt x="300" y="0"/>
                      </a:lnTo>
                      <a:cubicBezTo>
                        <a:pt x="134" y="0"/>
                        <a:pt x="0" y="134"/>
                        <a:pt x="0" y="300"/>
                      </a:cubicBezTo>
                      <a:cubicBezTo>
                        <a:pt x="0" y="466"/>
                        <a:pt x="134" y="600"/>
                        <a:pt x="300" y="600"/>
                      </a:cubicBezTo>
                      <a:lnTo>
                        <a:pt x="580" y="600"/>
                      </a:lnTo>
                      <a:cubicBezTo>
                        <a:pt x="436" y="623"/>
                        <a:pt x="327" y="746"/>
                        <a:pt x="327" y="896"/>
                      </a:cubicBezTo>
                      <a:cubicBezTo>
                        <a:pt x="327" y="1062"/>
                        <a:pt x="460" y="1195"/>
                        <a:pt x="626" y="1195"/>
                      </a:cubicBezTo>
                      <a:lnTo>
                        <a:pt x="1445" y="1195"/>
                      </a:lnTo>
                      <a:cubicBezTo>
                        <a:pt x="1611" y="1195"/>
                        <a:pt x="1746" y="1062"/>
                        <a:pt x="1746" y="896"/>
                      </a:cubicBezTo>
                      <a:cubicBezTo>
                        <a:pt x="1746" y="731"/>
                        <a:pt x="1611" y="597"/>
                        <a:pt x="1445" y="597"/>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grpSp>
        </p:grpSp>
      </p:grpSp>
      <p:sp>
        <p:nvSpPr>
          <p:cNvPr id="65681" name="TextBox 11"/>
          <p:cNvSpPr txBox="1">
            <a:spLocks noChangeArrowheads="1"/>
          </p:cNvSpPr>
          <p:nvPr/>
        </p:nvSpPr>
        <p:spPr bwMode="auto">
          <a:xfrm>
            <a:off x="1117997" y="1365251"/>
            <a:ext cx="3919538" cy="981075"/>
          </a:xfrm>
          <a:prstGeom prst="rect">
            <a:avLst/>
          </a:prstGeom>
          <a:noFill/>
          <a:ln w="9525">
            <a:noFill/>
            <a:miter lim="800000"/>
            <a:headEnd/>
            <a:tailEnd/>
          </a:ln>
        </p:spPr>
        <p:txBody>
          <a:bodyPr>
            <a:spAutoFit/>
          </a:bodyPr>
          <a:lstStyle/>
          <a:p>
            <a:pPr algn="ctr">
              <a:lnSpc>
                <a:spcPts val="3500"/>
              </a:lnSpc>
            </a:pPr>
            <a:br>
              <a:rPr lang="el-GR"/>
            </a:br>
            <a:endParaRPr lang="en-US"/>
          </a:p>
        </p:txBody>
      </p:sp>
      <p:sp>
        <p:nvSpPr>
          <p:cNvPr id="13" name="TextBox 12"/>
          <p:cNvSpPr txBox="1"/>
          <p:nvPr/>
        </p:nvSpPr>
        <p:spPr>
          <a:xfrm>
            <a:off x="912019" y="146051"/>
            <a:ext cx="6842522" cy="981075"/>
          </a:xfrm>
          <a:prstGeom prst="rect">
            <a:avLst/>
          </a:prstGeom>
          <a:noFill/>
        </p:spPr>
        <p:txBody>
          <a:bodyPr>
            <a:spAutoFit/>
          </a:bodyPr>
          <a:lstStyle/>
          <a:p>
            <a:pPr algn="ctr">
              <a:lnSpc>
                <a:spcPts val="7000"/>
              </a:lnSpc>
            </a:pPr>
            <a:r>
              <a:rPr lang="el-GR" sz="3000" b="1">
                <a:solidFill>
                  <a:schemeClr val="tx2"/>
                </a:solidFill>
                <a:latin typeface="Noto Sans SemiBold"/>
                <a:ea typeface="Noto Sans SemiBold"/>
                <a:cs typeface="Noto Sans SemiBold"/>
              </a:rPr>
              <a:t>Μπουμπουλίνα- Κώστας Λεοντίδης</a:t>
            </a:r>
            <a:endParaRPr lang="en-US" sz="3000" b="1">
              <a:solidFill>
                <a:schemeClr val="tx2"/>
              </a:solidFill>
              <a:latin typeface="Noto Sans SemiBold"/>
              <a:ea typeface="Noto Sans SemiBold"/>
              <a:cs typeface="Noto Sans SemiBold"/>
            </a:endParaRPr>
          </a:p>
        </p:txBody>
      </p:sp>
      <p:sp>
        <p:nvSpPr>
          <p:cNvPr id="65685" name="Rectangle 149"/>
          <p:cNvSpPr>
            <a:spLocks noChangeArrowheads="1"/>
          </p:cNvSpPr>
          <p:nvPr/>
        </p:nvSpPr>
        <p:spPr bwMode="auto">
          <a:xfrm>
            <a:off x="1601508" y="1864994"/>
            <a:ext cx="3333285" cy="1200329"/>
          </a:xfrm>
          <a:prstGeom prst="rect">
            <a:avLst/>
          </a:prstGeom>
          <a:noFill/>
          <a:ln w="9525">
            <a:noFill/>
            <a:miter lim="800000"/>
            <a:headEnd/>
            <a:tailEnd/>
          </a:ln>
          <a:effectLst/>
        </p:spPr>
        <p:txBody>
          <a:bodyPr wrap="none" anchor="ctr">
            <a:spAutoFit/>
          </a:bodyPr>
          <a:lstStyle/>
          <a:p>
            <a:r>
              <a:rPr lang="en-US" b="1" dirty="0" err="1"/>
              <a:t>Μι</a:t>
            </a:r>
            <a:r>
              <a:rPr lang="en-US" b="1" dirty="0"/>
              <a:t>α γοργόνα, μια σειρήνα, </a:t>
            </a:r>
            <a:br>
              <a:rPr lang="en-US" b="1" dirty="0"/>
            </a:br>
            <a:r>
              <a:rPr lang="en-US" b="1" dirty="0"/>
              <a:t>ίδια με τη Μπουμπουλίνα, </a:t>
            </a:r>
            <a:br>
              <a:rPr lang="en-US" b="1" dirty="0"/>
            </a:br>
            <a:r>
              <a:rPr lang="en-US" b="1" dirty="0"/>
              <a:t>στης μπρατσέρας μου την άκρη, </a:t>
            </a:r>
            <a:br>
              <a:rPr lang="en-US" b="1" dirty="0"/>
            </a:br>
            <a:r>
              <a:rPr lang="en-US" b="1" dirty="0"/>
              <a:t>έχυνε γαλάζιο δάκρυ. </a:t>
            </a:r>
          </a:p>
        </p:txBody>
      </p:sp>
      <p:sp>
        <p:nvSpPr>
          <p:cNvPr id="65686" name="Rectangle 150"/>
          <p:cNvSpPr>
            <a:spLocks noChangeArrowheads="1"/>
          </p:cNvSpPr>
          <p:nvPr/>
        </p:nvSpPr>
        <p:spPr bwMode="auto">
          <a:xfrm>
            <a:off x="1800226" y="3381287"/>
            <a:ext cx="2856744" cy="1200329"/>
          </a:xfrm>
          <a:prstGeom prst="rect">
            <a:avLst/>
          </a:prstGeom>
          <a:noFill/>
          <a:ln w="9525">
            <a:noFill/>
            <a:miter lim="800000"/>
            <a:headEnd/>
            <a:tailEnd/>
          </a:ln>
          <a:effectLst/>
        </p:spPr>
        <p:txBody>
          <a:bodyPr wrap="none" anchor="ctr">
            <a:spAutoFit/>
          </a:bodyPr>
          <a:lstStyle/>
          <a:p>
            <a:r>
              <a:rPr lang="en-US" b="1" dirty="0" err="1"/>
              <a:t>Ήλιε</a:t>
            </a:r>
            <a:r>
              <a:rPr lang="en-US" b="1" dirty="0"/>
              <a:t> </a:t>
            </a:r>
            <a:r>
              <a:rPr lang="en-US" b="1" dirty="0" err="1"/>
              <a:t>μου</a:t>
            </a:r>
            <a:r>
              <a:rPr lang="en-US" b="1" dirty="0"/>
              <a:t>, π</a:t>
            </a:r>
            <a:r>
              <a:rPr lang="en-US" b="1" dirty="0" err="1"/>
              <a:t>ου</a:t>
            </a:r>
            <a:r>
              <a:rPr lang="en-US" b="1" dirty="0"/>
              <a:t> </a:t>
            </a:r>
            <a:r>
              <a:rPr lang="en-US" b="1" dirty="0" err="1"/>
              <a:t>έχεις</a:t>
            </a:r>
            <a:r>
              <a:rPr lang="en-US" b="1" dirty="0"/>
              <a:t> </a:t>
            </a:r>
            <a:r>
              <a:rPr lang="en-US" b="1" dirty="0" err="1"/>
              <a:t>χώρι</a:t>
            </a:r>
            <a:r>
              <a:rPr lang="en-US" b="1" dirty="0"/>
              <a:t>α, </a:t>
            </a:r>
            <a:br>
              <a:rPr lang="en-US" b="1" dirty="0"/>
            </a:br>
            <a:r>
              <a:rPr lang="en-US" b="1" dirty="0"/>
              <a:t>τα κορίτσια από τ’αγόρια!</a:t>
            </a:r>
            <a:br>
              <a:rPr lang="en-US" b="1" dirty="0"/>
            </a:br>
            <a:r>
              <a:rPr lang="en-US" b="1" dirty="0"/>
              <a:t>Απ’ </a:t>
            </a:r>
            <a:r>
              <a:rPr lang="en-US" b="1" dirty="0" err="1"/>
              <a:t>τη</a:t>
            </a:r>
            <a:r>
              <a:rPr lang="en-US" b="1" dirty="0"/>
              <a:t> </a:t>
            </a:r>
            <a:r>
              <a:rPr lang="en-US" b="1" dirty="0" err="1"/>
              <a:t>μι</a:t>
            </a:r>
            <a:r>
              <a:rPr lang="en-US" b="1" dirty="0"/>
              <a:t>α χρυσά μαντήλια</a:t>
            </a:r>
            <a:br>
              <a:rPr lang="en-US" b="1" dirty="0"/>
            </a:br>
            <a:r>
              <a:rPr lang="en-US" b="1" dirty="0"/>
              <a:t>κι απ’ την άλλη καριοφίλια </a:t>
            </a:r>
          </a:p>
        </p:txBody>
      </p:sp>
      <p:sp>
        <p:nvSpPr>
          <p:cNvPr id="65687" name="Rectangle 151"/>
          <p:cNvSpPr>
            <a:spLocks noChangeArrowheads="1"/>
          </p:cNvSpPr>
          <p:nvPr/>
        </p:nvSpPr>
        <p:spPr bwMode="auto">
          <a:xfrm>
            <a:off x="4857750" y="1884274"/>
            <a:ext cx="2987869" cy="1200329"/>
          </a:xfrm>
          <a:prstGeom prst="rect">
            <a:avLst/>
          </a:prstGeom>
          <a:noFill/>
          <a:ln w="9525">
            <a:noFill/>
            <a:miter lim="800000"/>
            <a:headEnd/>
            <a:tailEnd/>
          </a:ln>
          <a:effectLst/>
        </p:spPr>
        <p:txBody>
          <a:bodyPr wrap="none" anchor="ctr">
            <a:spAutoFit/>
          </a:bodyPr>
          <a:lstStyle/>
          <a:p>
            <a:r>
              <a:rPr lang="en-US" b="1" dirty="0" err="1"/>
              <a:t>Στ</a:t>
            </a:r>
            <a:r>
              <a:rPr lang="en-US" b="1" dirty="0"/>
              <a:t>’ α</a:t>
            </a:r>
            <a:r>
              <a:rPr lang="en-US" b="1" dirty="0" err="1"/>
              <a:t>νοιχτά</a:t>
            </a:r>
            <a:r>
              <a:rPr lang="en-US" b="1" dirty="0"/>
              <a:t> </a:t>
            </a:r>
            <a:r>
              <a:rPr lang="en-US" b="1" dirty="0" err="1"/>
              <a:t>στη</a:t>
            </a:r>
            <a:r>
              <a:rPr lang="en-US" b="1" dirty="0"/>
              <a:t> Σαλα</a:t>
            </a:r>
            <a:r>
              <a:rPr lang="en-US" b="1" dirty="0" err="1"/>
              <a:t>μίν</a:t>
            </a:r>
            <a:r>
              <a:rPr lang="en-US" b="1" dirty="0"/>
              <a:t>α</a:t>
            </a:r>
            <a:br>
              <a:rPr lang="en-US" b="1" dirty="0"/>
            </a:br>
            <a:r>
              <a:rPr lang="en-US" b="1" dirty="0"/>
              <a:t>σ’ είδα πάλι Μπουμπουλίνα!</a:t>
            </a:r>
            <a:br>
              <a:rPr lang="en-US" b="1" dirty="0"/>
            </a:br>
            <a:r>
              <a:rPr lang="en-US" b="1" dirty="0" err="1"/>
              <a:t>Είχες</a:t>
            </a:r>
            <a:r>
              <a:rPr lang="en-US" b="1" dirty="0"/>
              <a:t> </a:t>
            </a:r>
            <a:r>
              <a:rPr lang="en-US" b="1" dirty="0" err="1"/>
              <a:t>το</a:t>
            </a:r>
            <a:r>
              <a:rPr lang="en-US" b="1" dirty="0"/>
              <a:t> σπα</a:t>
            </a:r>
            <a:r>
              <a:rPr lang="en-US" b="1" dirty="0" err="1"/>
              <a:t>θί</a:t>
            </a:r>
            <a:r>
              <a:rPr lang="en-US" b="1" dirty="0"/>
              <a:t> </a:t>
            </a:r>
            <a:r>
              <a:rPr lang="en-US" b="1" dirty="0" err="1"/>
              <a:t>σου</a:t>
            </a:r>
            <a:r>
              <a:rPr lang="en-US" b="1" dirty="0"/>
              <a:t> α</a:t>
            </a:r>
            <a:r>
              <a:rPr lang="en-US" b="1" dirty="0" err="1"/>
              <a:t>ντήλιο</a:t>
            </a:r>
            <a:br>
              <a:rPr lang="en-US" b="1" dirty="0"/>
            </a:br>
            <a:r>
              <a:rPr lang="en-US" b="1" dirty="0"/>
              <a:t>και </a:t>
            </a:r>
            <a:r>
              <a:rPr lang="en-US" b="1" dirty="0" err="1"/>
              <a:t>φο</a:t>
            </a:r>
            <a:r>
              <a:rPr lang="en-US" b="1" dirty="0"/>
              <a:t>βέριζες τον ήλιο. </a:t>
            </a:r>
          </a:p>
        </p:txBody>
      </p:sp>
      <p:sp>
        <p:nvSpPr>
          <p:cNvPr id="65688" name="Rectangle 152"/>
          <p:cNvSpPr>
            <a:spLocks noChangeArrowheads="1"/>
          </p:cNvSpPr>
          <p:nvPr/>
        </p:nvSpPr>
        <p:spPr bwMode="auto">
          <a:xfrm>
            <a:off x="4857751" y="3400337"/>
            <a:ext cx="2856744" cy="1200329"/>
          </a:xfrm>
          <a:prstGeom prst="rect">
            <a:avLst/>
          </a:prstGeom>
          <a:noFill/>
          <a:ln w="9525">
            <a:noFill/>
            <a:miter lim="800000"/>
            <a:headEnd/>
            <a:tailEnd/>
          </a:ln>
          <a:effectLst/>
        </p:spPr>
        <p:txBody>
          <a:bodyPr wrap="none" anchor="ctr">
            <a:spAutoFit/>
          </a:bodyPr>
          <a:lstStyle/>
          <a:p>
            <a:r>
              <a:rPr lang="en-US" b="1" dirty="0" err="1"/>
              <a:t>Ήλιε</a:t>
            </a:r>
            <a:r>
              <a:rPr lang="en-US" b="1" dirty="0"/>
              <a:t> </a:t>
            </a:r>
            <a:r>
              <a:rPr lang="en-US" b="1" dirty="0" err="1"/>
              <a:t>μου</a:t>
            </a:r>
            <a:r>
              <a:rPr lang="en-US" b="1" dirty="0"/>
              <a:t>, π</a:t>
            </a:r>
            <a:r>
              <a:rPr lang="en-US" b="1" dirty="0" err="1"/>
              <a:t>ου</a:t>
            </a:r>
            <a:r>
              <a:rPr lang="en-US" b="1" dirty="0"/>
              <a:t> </a:t>
            </a:r>
            <a:r>
              <a:rPr lang="en-US" b="1" dirty="0" err="1"/>
              <a:t>έχεις</a:t>
            </a:r>
            <a:r>
              <a:rPr lang="en-US" b="1" dirty="0"/>
              <a:t> </a:t>
            </a:r>
            <a:r>
              <a:rPr lang="en-US" b="1" dirty="0" err="1"/>
              <a:t>χώρι</a:t>
            </a:r>
            <a:r>
              <a:rPr lang="en-US" b="1" dirty="0"/>
              <a:t>α, </a:t>
            </a:r>
            <a:br>
              <a:rPr lang="en-US" b="1" dirty="0"/>
            </a:br>
            <a:r>
              <a:rPr lang="en-US" b="1" dirty="0"/>
              <a:t>τα κορίτσια από τ’αγόρια!</a:t>
            </a:r>
            <a:br>
              <a:rPr lang="en-US" b="1" dirty="0"/>
            </a:br>
            <a:r>
              <a:rPr lang="en-US" b="1" dirty="0"/>
              <a:t>Απ’ </a:t>
            </a:r>
            <a:r>
              <a:rPr lang="en-US" b="1" dirty="0" err="1"/>
              <a:t>τη</a:t>
            </a:r>
            <a:r>
              <a:rPr lang="en-US" b="1" dirty="0"/>
              <a:t> </a:t>
            </a:r>
            <a:r>
              <a:rPr lang="en-US" b="1" dirty="0" err="1"/>
              <a:t>μι</a:t>
            </a:r>
            <a:r>
              <a:rPr lang="en-US" b="1" dirty="0"/>
              <a:t>α χρυσά μαντήλια</a:t>
            </a:r>
            <a:br>
              <a:rPr lang="en-US" b="1" dirty="0"/>
            </a:br>
            <a:r>
              <a:rPr lang="en-US" b="1" dirty="0"/>
              <a:t>κι απ’ την άλλη καριοφίλια </a:t>
            </a:r>
          </a:p>
        </p:txBody>
      </p:sp>
      <p:sp>
        <p:nvSpPr>
          <p:cNvPr id="65689" name="Rectangle 153"/>
          <p:cNvSpPr>
            <a:spLocks noChangeArrowheads="1"/>
          </p:cNvSpPr>
          <p:nvPr/>
        </p:nvSpPr>
        <p:spPr bwMode="auto">
          <a:xfrm>
            <a:off x="1957289" y="5545931"/>
            <a:ext cx="5569282" cy="369332"/>
          </a:xfrm>
          <a:prstGeom prst="rect">
            <a:avLst/>
          </a:prstGeom>
          <a:noFill/>
          <a:ln w="9525">
            <a:noFill/>
            <a:miter lim="800000"/>
            <a:headEnd/>
            <a:tailEnd/>
          </a:ln>
          <a:effectLst/>
        </p:spPr>
        <p:txBody>
          <a:bodyPr wrap="none">
            <a:spAutoFit/>
          </a:bodyPr>
          <a:lstStyle/>
          <a:p>
            <a:r>
              <a:rPr lang="el-GR" b="1" dirty="0">
                <a:hlinkClick r:id="rId3"/>
              </a:rPr>
              <a:t>https://www.youtube.com/watch?v=2j_gFnuXyBo&amp;t=3s</a:t>
            </a:r>
            <a:endParaRPr lang="el-GR" b="1" dirty="0"/>
          </a:p>
        </p:txBody>
      </p:sp>
    </p:spTree>
    <p:extLst>
      <p:ext uri="{BB962C8B-B14F-4D97-AF65-F5344CB8AC3E}">
        <p14:creationId xmlns:p14="http://schemas.microsoft.com/office/powerpoint/2010/main" val="306087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1840" y="555576"/>
            <a:ext cx="3672408" cy="523220"/>
          </a:xfrm>
          <a:prstGeom prst="rect">
            <a:avLst/>
          </a:prstGeom>
        </p:spPr>
        <p:txBody>
          <a:bodyPr wrap="square">
            <a:spAutoFit/>
          </a:bodyPr>
          <a:lstStyle/>
          <a:p>
            <a:r>
              <a:rPr lang="el-GR" sz="2800" b="1" dirty="0">
                <a:solidFill>
                  <a:srgbClr val="7030A0"/>
                </a:solidFill>
              </a:rPr>
              <a:t>Μαντώ Μαυρογένους</a:t>
            </a:r>
          </a:p>
        </p:txBody>
      </p:sp>
      <p:sp>
        <p:nvSpPr>
          <p:cNvPr id="3" name="Rectangle 2"/>
          <p:cNvSpPr/>
          <p:nvPr/>
        </p:nvSpPr>
        <p:spPr>
          <a:xfrm>
            <a:off x="3048040" y="1196752"/>
            <a:ext cx="5616624" cy="5324535"/>
          </a:xfrm>
          <a:prstGeom prst="rect">
            <a:avLst/>
          </a:prstGeom>
        </p:spPr>
        <p:txBody>
          <a:bodyPr wrap="square">
            <a:spAutoFit/>
          </a:bodyPr>
          <a:lstStyle/>
          <a:p>
            <a:pPr lvl="0"/>
            <a:r>
              <a:rPr lang="el-GR" sz="2400" b="1" dirty="0">
                <a:solidFill>
                  <a:srgbClr val="C00000"/>
                </a:solidFill>
              </a:rPr>
              <a:t>Γεννήθηκε στην Τεργέστη το 1796 με το βαπτιστικό όνομα Μαγδαληνή και ήταν κόρη του εμπόρου και μέλους της Φιλικής Εταιρείας, Νικόλαου Μαυρογένη και της Ζαχαράτης Μπάτη.</a:t>
            </a:r>
            <a:r>
              <a:rPr lang="el-GR" sz="2800" dirty="0"/>
              <a:t> </a:t>
            </a:r>
            <a:r>
              <a:rPr lang="el-GR" sz="2400" b="1" dirty="0">
                <a:solidFill>
                  <a:srgbClr val="C00000"/>
                </a:solidFill>
              </a:rPr>
              <a:t>Ήταν μια όμορφη γυναίκα αριστοκρατικής καταγωγής, μεγάλωσε σε μια μορφωμένη οικογένεια, επηρεασμένη από την εποχή του Διαφωτισμού.</a:t>
            </a:r>
          </a:p>
          <a:p>
            <a:pPr lvl="0"/>
            <a:r>
              <a:rPr lang="el-GR" sz="2400" b="1" dirty="0">
                <a:solidFill>
                  <a:srgbClr val="C00000"/>
                </a:solidFill>
              </a:rPr>
              <a:t>Με πλοία εξοπλισμένα με δικά της έξοδα, καταδίωξε διακόσιους Αλγερινούς που λυμαινόταν τις Κυκλάδες και αργότερα πολέμησε στην Κάρυστο, στη Φθιώτιδα και στη Λιβαδειά. </a:t>
            </a:r>
            <a:endParaRPr lang="el-GR" sz="2800" b="1" dirty="0">
              <a:solidFill>
                <a:srgbClr val="C00000"/>
              </a:solidFill>
            </a:endParaRPr>
          </a:p>
        </p:txBody>
      </p:sp>
      <p:pic>
        <p:nvPicPr>
          <p:cNvPr id="5" name="Picture 4" descr="Εμφάνιση της εικόνας προέλευσης"/>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28800"/>
            <a:ext cx="2520280" cy="3384376"/>
          </a:xfrm>
          <a:prstGeom prst="rect">
            <a:avLst/>
          </a:prstGeom>
          <a:noFill/>
          <a:ln>
            <a:noFill/>
          </a:ln>
        </p:spPr>
      </p:pic>
    </p:spTree>
    <p:extLst>
      <p:ext uri="{BB962C8B-B14F-4D97-AF65-F5344CB8AC3E}">
        <p14:creationId xmlns:p14="http://schemas.microsoft.com/office/powerpoint/2010/main" val="33416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836712"/>
            <a:ext cx="7632848" cy="3785652"/>
          </a:xfrm>
          <a:prstGeom prst="rect">
            <a:avLst/>
          </a:prstGeom>
        </p:spPr>
        <p:txBody>
          <a:bodyPr wrap="square">
            <a:spAutoFit/>
          </a:bodyPr>
          <a:lstStyle/>
          <a:p>
            <a:pPr lvl="0"/>
            <a:r>
              <a:rPr lang="el-GR" sz="2400" b="1" dirty="0">
                <a:solidFill>
                  <a:srgbClr val="C00000"/>
                </a:solidFill>
              </a:rPr>
              <a:t>Κάτοχος της γαλλικής γλώσσας, συνέταξε συγκινητική έκκληση προς τις γυναίκες της Γαλλίας, ζητώντας τη συμπαράστασή τους στον πληθυσμό της Ελλάδας. Επίσης εκτός από τα Γαλλικά, μιλούσε άπταιστα Ιταλικά, αλλά και Τουρκικά.</a:t>
            </a:r>
          </a:p>
          <a:p>
            <a:r>
              <a:rPr lang="el-GR" sz="2400" b="1" dirty="0">
                <a:solidFill>
                  <a:srgbClr val="C00000"/>
                </a:solidFill>
              </a:rPr>
              <a:t>Για τη συνολική της προσφορά στον αγώνα, τιμήθηκε από τον Καποδίστρια με τον βαθμό της Αντιστρατήγου. Διώχθηκε και εξορίστηκε από τον πολιτικό Ιωάννη Κωλέττη και τελικά πέθανε πάμφτωχη στην Πάρο καθώς είχε ξοδέψει όλη της την περιουσία για τον αγώνα.</a:t>
            </a:r>
          </a:p>
        </p:txBody>
      </p:sp>
    </p:spTree>
    <p:extLst>
      <p:ext uri="{BB962C8B-B14F-4D97-AF65-F5344CB8AC3E}">
        <p14:creationId xmlns:p14="http://schemas.microsoft.com/office/powerpoint/2010/main" val="185096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Group 63"/>
          <p:cNvGrpSpPr>
            <a:grpSpLocks noChangeAspect="1"/>
          </p:cNvGrpSpPr>
          <p:nvPr/>
        </p:nvGrpSpPr>
        <p:grpSpPr bwMode="auto">
          <a:xfrm>
            <a:off x="-638650" y="-552450"/>
            <a:ext cx="10448926" cy="8053388"/>
            <a:chOff x="-597370" y="-393904"/>
            <a:chExt cx="13398972" cy="7745642"/>
          </a:xfrm>
        </p:grpSpPr>
        <p:grpSp>
          <p:nvGrpSpPr>
            <p:cNvPr id="15364" name="Group 64"/>
            <p:cNvGrpSpPr>
              <a:grpSpLocks noChangeAspect="1"/>
            </p:cNvGrpSpPr>
            <p:nvPr/>
          </p:nvGrpSpPr>
          <p:grpSpPr bwMode="auto">
            <a:xfrm rot="10800000">
              <a:off x="-597370" y="-328896"/>
              <a:ext cx="3312000" cy="7355226"/>
              <a:chOff x="-528478" y="549275"/>
              <a:chExt cx="2916078" cy="6475971"/>
            </a:xfrm>
          </p:grpSpPr>
          <p:grpSp>
            <p:nvGrpSpPr>
              <p:cNvPr id="15438" name="Group 7"/>
              <p:cNvGrpSpPr>
                <a:grpSpLocks/>
              </p:cNvGrpSpPr>
              <p:nvPr/>
            </p:nvGrpSpPr>
            <p:grpSpPr bwMode="auto">
              <a:xfrm>
                <a:off x="-288577" y="549275"/>
                <a:ext cx="2676177" cy="2049196"/>
                <a:chOff x="4879357" y="-511351"/>
                <a:chExt cx="2676829" cy="2048905"/>
              </a:xfrm>
            </p:grpSpPr>
            <p:sp>
              <p:nvSpPr>
                <p:cNvPr id="15491" name="Freeform 25"/>
                <p:cNvSpPr>
                  <a:spLocks noChangeArrowheads="1"/>
                </p:cNvSpPr>
                <p:nvPr/>
              </p:nvSpPr>
              <p:spPr bwMode="auto">
                <a:xfrm>
                  <a:off x="5251886" y="-511351"/>
                  <a:ext cx="1847281" cy="1962496"/>
                </a:xfrm>
                <a:custGeom>
                  <a:avLst/>
                  <a:gdLst>
                    <a:gd name="T0" fmla="*/ 504907934 w 4244"/>
                    <a:gd name="T1" fmla="*/ 259110878 h 4506"/>
                    <a:gd name="T2" fmla="*/ 456596161 w 4244"/>
                    <a:gd name="T3" fmla="*/ 210740937 h 4506"/>
                    <a:gd name="T4" fmla="*/ 456596161 w 4244"/>
                    <a:gd name="T5" fmla="*/ 210740937 h 4506"/>
                    <a:gd name="T6" fmla="*/ 561745750 w 4244"/>
                    <a:gd name="T7" fmla="*/ 162181594 h 4506"/>
                    <a:gd name="T8" fmla="*/ 643023465 w 4244"/>
                    <a:gd name="T9" fmla="*/ 80995852 h 4506"/>
                    <a:gd name="T10" fmla="*/ 561745750 w 4244"/>
                    <a:gd name="T11" fmla="*/ 0 h 4506"/>
                    <a:gd name="T12" fmla="*/ 182449003 w 4244"/>
                    <a:gd name="T13" fmla="*/ 0 h 4506"/>
                    <a:gd name="T14" fmla="*/ 101549944 w 4244"/>
                    <a:gd name="T15" fmla="*/ 80995852 h 4506"/>
                    <a:gd name="T16" fmla="*/ 278883697 w 4244"/>
                    <a:gd name="T17" fmla="*/ 162181594 h 4506"/>
                    <a:gd name="T18" fmla="*/ 327195470 w 4244"/>
                    <a:gd name="T19" fmla="*/ 210740937 h 4506"/>
                    <a:gd name="T20" fmla="*/ 327195470 w 4244"/>
                    <a:gd name="T21" fmla="*/ 210740937 h 4506"/>
                    <a:gd name="T22" fmla="*/ 145883389 w 4244"/>
                    <a:gd name="T23" fmla="*/ 259110878 h 4506"/>
                    <a:gd name="T24" fmla="*/ 79951479 w 4244"/>
                    <a:gd name="T25" fmla="*/ 324931990 h 4506"/>
                    <a:gd name="T26" fmla="*/ 145883389 w 4244"/>
                    <a:gd name="T27" fmla="*/ 390942557 h 4506"/>
                    <a:gd name="T28" fmla="*/ 188132741 w 4244"/>
                    <a:gd name="T29" fmla="*/ 390942557 h 4506"/>
                    <a:gd name="T30" fmla="*/ 236445004 w 4244"/>
                    <a:gd name="T31" fmla="*/ 439312444 h 4506"/>
                    <a:gd name="T32" fmla="*/ 65742134 w 4244"/>
                    <a:gd name="T33" fmla="*/ 487682440 h 4506"/>
                    <a:gd name="T34" fmla="*/ 0 w 4244"/>
                    <a:gd name="T35" fmla="*/ 553503552 h 4506"/>
                    <a:gd name="T36" fmla="*/ 65742134 w 4244"/>
                    <a:gd name="T37" fmla="*/ 619704010 h 4506"/>
                    <a:gd name="T38" fmla="*/ 299534583 w 4244"/>
                    <a:gd name="T39" fmla="*/ 619704010 h 4506"/>
                    <a:gd name="T40" fmla="*/ 350688660 w 4244"/>
                    <a:gd name="T41" fmla="*/ 671108665 h 4506"/>
                    <a:gd name="T42" fmla="*/ 293282384 w 4244"/>
                    <a:gd name="T43" fmla="*/ 722323865 h 4506"/>
                    <a:gd name="T44" fmla="*/ 227350881 w 4244"/>
                    <a:gd name="T45" fmla="*/ 788334868 h 4506"/>
                    <a:gd name="T46" fmla="*/ 293282384 w 4244"/>
                    <a:gd name="T47" fmla="*/ 854534890 h 4506"/>
                    <a:gd name="T48" fmla="*/ 657991048 w 4244"/>
                    <a:gd name="T49" fmla="*/ 854534890 h 4506"/>
                    <a:gd name="T50" fmla="*/ 723922496 w 4244"/>
                    <a:gd name="T51" fmla="*/ 788334868 h 4506"/>
                    <a:gd name="T52" fmla="*/ 617446643 w 4244"/>
                    <a:gd name="T53" fmla="*/ 722323865 h 4506"/>
                    <a:gd name="T54" fmla="*/ 566103224 w 4244"/>
                    <a:gd name="T55" fmla="*/ 671108665 h 4506"/>
                    <a:gd name="T56" fmla="*/ 617446643 w 4244"/>
                    <a:gd name="T57" fmla="*/ 619704010 h 4506"/>
                    <a:gd name="T58" fmla="*/ 657991048 w 4244"/>
                    <a:gd name="T59" fmla="*/ 619704010 h 4506"/>
                    <a:gd name="T60" fmla="*/ 723922496 w 4244"/>
                    <a:gd name="T61" fmla="*/ 553503552 h 4506"/>
                    <a:gd name="T62" fmla="*/ 664811272 w 4244"/>
                    <a:gd name="T63" fmla="*/ 487682440 h 4506"/>
                    <a:gd name="T64" fmla="*/ 616499499 w 4244"/>
                    <a:gd name="T65" fmla="*/ 439312444 h 4506"/>
                    <a:gd name="T66" fmla="*/ 664811272 w 4244"/>
                    <a:gd name="T67" fmla="*/ 390942557 h 4506"/>
                    <a:gd name="T68" fmla="*/ 737942499 w 4244"/>
                    <a:gd name="T69" fmla="*/ 390942557 h 4506"/>
                    <a:gd name="T70" fmla="*/ 803874382 w 4244"/>
                    <a:gd name="T71" fmla="*/ 324931990 h 45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44"/>
                    <a:gd name="T109" fmla="*/ 0 h 4506"/>
                    <a:gd name="T110" fmla="*/ 4244 w 4244"/>
                    <a:gd name="T111" fmla="*/ 4506 h 45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44" h="4506">
                      <a:moveTo>
                        <a:pt x="3895" y="1366"/>
                      </a:moveTo>
                      <a:lnTo>
                        <a:pt x="2665" y="1366"/>
                      </a:lnTo>
                      <a:cubicBezTo>
                        <a:pt x="2524" y="1366"/>
                        <a:pt x="2410" y="1251"/>
                        <a:pt x="2410" y="1111"/>
                      </a:cubicBezTo>
                      <a:cubicBezTo>
                        <a:pt x="2410" y="970"/>
                        <a:pt x="2524" y="855"/>
                        <a:pt x="2665" y="855"/>
                      </a:cubicBezTo>
                      <a:lnTo>
                        <a:pt x="2965" y="855"/>
                      </a:lnTo>
                      <a:cubicBezTo>
                        <a:pt x="3202" y="855"/>
                        <a:pt x="3394" y="664"/>
                        <a:pt x="3394" y="427"/>
                      </a:cubicBezTo>
                      <a:cubicBezTo>
                        <a:pt x="3394" y="192"/>
                        <a:pt x="3202" y="0"/>
                        <a:pt x="2965" y="0"/>
                      </a:cubicBezTo>
                      <a:lnTo>
                        <a:pt x="963" y="0"/>
                      </a:lnTo>
                      <a:cubicBezTo>
                        <a:pt x="727" y="0"/>
                        <a:pt x="536" y="192"/>
                        <a:pt x="536" y="427"/>
                      </a:cubicBezTo>
                      <a:cubicBezTo>
                        <a:pt x="536" y="664"/>
                        <a:pt x="727" y="855"/>
                        <a:pt x="963" y="855"/>
                      </a:cubicBezTo>
                      <a:lnTo>
                        <a:pt x="1472" y="855"/>
                      </a:lnTo>
                      <a:cubicBezTo>
                        <a:pt x="1613" y="855"/>
                        <a:pt x="1727" y="970"/>
                        <a:pt x="1727" y="1111"/>
                      </a:cubicBezTo>
                      <a:cubicBezTo>
                        <a:pt x="1727" y="1251"/>
                        <a:pt x="1613" y="1366"/>
                        <a:pt x="1472" y="1366"/>
                      </a:cubicBezTo>
                      <a:lnTo>
                        <a:pt x="770" y="1366"/>
                      </a:lnTo>
                      <a:cubicBezTo>
                        <a:pt x="578" y="1366"/>
                        <a:pt x="422" y="1521"/>
                        <a:pt x="422" y="1713"/>
                      </a:cubicBezTo>
                      <a:cubicBezTo>
                        <a:pt x="422" y="1906"/>
                        <a:pt x="578" y="2061"/>
                        <a:pt x="770" y="2061"/>
                      </a:cubicBezTo>
                      <a:lnTo>
                        <a:pt x="993" y="2061"/>
                      </a:lnTo>
                      <a:cubicBezTo>
                        <a:pt x="1134" y="2061"/>
                        <a:pt x="1248" y="2175"/>
                        <a:pt x="1248" y="2316"/>
                      </a:cubicBezTo>
                      <a:cubicBezTo>
                        <a:pt x="1248" y="2456"/>
                        <a:pt x="1134" y="2571"/>
                        <a:pt x="993" y="2571"/>
                      </a:cubicBezTo>
                      <a:lnTo>
                        <a:pt x="347" y="2571"/>
                      </a:lnTo>
                      <a:cubicBezTo>
                        <a:pt x="155" y="2571"/>
                        <a:pt x="0" y="2726"/>
                        <a:pt x="0" y="2918"/>
                      </a:cubicBezTo>
                      <a:cubicBezTo>
                        <a:pt x="0" y="3110"/>
                        <a:pt x="155" y="3267"/>
                        <a:pt x="347" y="3267"/>
                      </a:cubicBezTo>
                      <a:lnTo>
                        <a:pt x="1581" y="3267"/>
                      </a:lnTo>
                      <a:cubicBezTo>
                        <a:pt x="1729" y="3267"/>
                        <a:pt x="1851" y="3388"/>
                        <a:pt x="1851" y="3538"/>
                      </a:cubicBezTo>
                      <a:cubicBezTo>
                        <a:pt x="1851" y="3687"/>
                        <a:pt x="1729" y="3808"/>
                        <a:pt x="1581" y="3808"/>
                      </a:cubicBezTo>
                      <a:lnTo>
                        <a:pt x="1548" y="3808"/>
                      </a:lnTo>
                      <a:cubicBezTo>
                        <a:pt x="1356" y="3808"/>
                        <a:pt x="1200" y="3963"/>
                        <a:pt x="1200" y="4156"/>
                      </a:cubicBezTo>
                      <a:cubicBezTo>
                        <a:pt x="1200" y="4348"/>
                        <a:pt x="1356" y="4505"/>
                        <a:pt x="1548" y="4505"/>
                      </a:cubicBezTo>
                      <a:lnTo>
                        <a:pt x="3473" y="4505"/>
                      </a:lnTo>
                      <a:cubicBezTo>
                        <a:pt x="3665" y="4505"/>
                        <a:pt x="3821" y="4348"/>
                        <a:pt x="3821" y="4156"/>
                      </a:cubicBezTo>
                      <a:cubicBezTo>
                        <a:pt x="3821" y="3963"/>
                        <a:pt x="3665" y="3808"/>
                        <a:pt x="3473" y="3808"/>
                      </a:cubicBezTo>
                      <a:lnTo>
                        <a:pt x="3259" y="3808"/>
                      </a:lnTo>
                      <a:cubicBezTo>
                        <a:pt x="3110" y="3808"/>
                        <a:pt x="2988" y="3687"/>
                        <a:pt x="2988" y="3538"/>
                      </a:cubicBezTo>
                      <a:cubicBezTo>
                        <a:pt x="2988" y="3388"/>
                        <a:pt x="3110" y="3267"/>
                        <a:pt x="3259" y="3267"/>
                      </a:cubicBezTo>
                      <a:lnTo>
                        <a:pt x="3473" y="3267"/>
                      </a:lnTo>
                      <a:cubicBezTo>
                        <a:pt x="3665" y="3267"/>
                        <a:pt x="3821" y="3110"/>
                        <a:pt x="3821" y="2918"/>
                      </a:cubicBezTo>
                      <a:cubicBezTo>
                        <a:pt x="3821" y="2726"/>
                        <a:pt x="3665" y="2571"/>
                        <a:pt x="3473" y="2571"/>
                      </a:cubicBezTo>
                      <a:lnTo>
                        <a:pt x="3509" y="2571"/>
                      </a:lnTo>
                      <a:cubicBezTo>
                        <a:pt x="3369" y="2571"/>
                        <a:pt x="3254" y="2456"/>
                        <a:pt x="3254" y="2316"/>
                      </a:cubicBezTo>
                      <a:cubicBezTo>
                        <a:pt x="3254" y="2175"/>
                        <a:pt x="3369" y="2061"/>
                        <a:pt x="3509" y="2061"/>
                      </a:cubicBezTo>
                      <a:lnTo>
                        <a:pt x="3895" y="2061"/>
                      </a:lnTo>
                      <a:cubicBezTo>
                        <a:pt x="4088" y="2061"/>
                        <a:pt x="4243" y="1906"/>
                        <a:pt x="4243" y="1713"/>
                      </a:cubicBezTo>
                      <a:cubicBezTo>
                        <a:pt x="4243" y="1521"/>
                        <a:pt x="4088" y="1366"/>
                        <a:pt x="3895" y="1366"/>
                      </a:cubicBezTo>
                    </a:path>
                  </a:pathLst>
                </a:custGeom>
                <a:solidFill>
                  <a:srgbClr val="8C449A"/>
                </a:solidFill>
                <a:ln w="9525">
                  <a:noFill/>
                  <a:round/>
                  <a:headEnd/>
                  <a:tailEnd/>
                </a:ln>
              </p:spPr>
              <p:txBody>
                <a:bodyPr wrap="none" anchor="ctr"/>
                <a:lstStyle/>
                <a:p>
                  <a:endParaRPr lang="en-US"/>
                </a:p>
              </p:txBody>
            </p:sp>
            <p:sp>
              <p:nvSpPr>
                <p:cNvPr id="15492" name="Freeform 26"/>
                <p:cNvSpPr>
                  <a:spLocks noChangeArrowheads="1"/>
                </p:cNvSpPr>
                <p:nvPr/>
              </p:nvSpPr>
              <p:spPr bwMode="auto">
                <a:xfrm>
                  <a:off x="7064601" y="1147745"/>
                  <a:ext cx="437817" cy="303400"/>
                </a:xfrm>
                <a:custGeom>
                  <a:avLst/>
                  <a:gdLst>
                    <a:gd name="T0" fmla="*/ 124191360 w 1007"/>
                    <a:gd name="T1" fmla="*/ 0 h 698"/>
                    <a:gd name="T2" fmla="*/ 65592563 w 1007"/>
                    <a:gd name="T3" fmla="*/ 0 h 698"/>
                    <a:gd name="T4" fmla="*/ 65592563 w 1007"/>
                    <a:gd name="T5" fmla="*/ 0 h 698"/>
                    <a:gd name="T6" fmla="*/ 0 w 1007"/>
                    <a:gd name="T7" fmla="*/ 65750435 h 698"/>
                    <a:gd name="T8" fmla="*/ 0 w 1007"/>
                    <a:gd name="T9" fmla="*/ 65750435 h 698"/>
                    <a:gd name="T10" fmla="*/ 65592563 w 1007"/>
                    <a:gd name="T11" fmla="*/ 131689952 h 698"/>
                    <a:gd name="T12" fmla="*/ 124191360 w 1007"/>
                    <a:gd name="T13" fmla="*/ 131689952 h 698"/>
                    <a:gd name="T14" fmla="*/ 124191360 w 1007"/>
                    <a:gd name="T15" fmla="*/ 131689952 h 698"/>
                    <a:gd name="T16" fmla="*/ 190162148 w 1007"/>
                    <a:gd name="T17" fmla="*/ 65750435 h 698"/>
                    <a:gd name="T18" fmla="*/ 190162148 w 1007"/>
                    <a:gd name="T19" fmla="*/ 65750435 h 698"/>
                    <a:gd name="T20" fmla="*/ 124191360 w 1007"/>
                    <a:gd name="T21" fmla="*/ 0 h 6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7"/>
                    <a:gd name="T34" fmla="*/ 0 h 698"/>
                    <a:gd name="T35" fmla="*/ 1007 w 1007"/>
                    <a:gd name="T36" fmla="*/ 698 h 6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7" h="698">
                      <a:moveTo>
                        <a:pt x="657" y="0"/>
                      </a:moveTo>
                      <a:lnTo>
                        <a:pt x="347" y="0"/>
                      </a:lnTo>
                      <a:cubicBezTo>
                        <a:pt x="156" y="0"/>
                        <a:pt x="0" y="155"/>
                        <a:pt x="0" y="348"/>
                      </a:cubicBezTo>
                      <a:cubicBezTo>
                        <a:pt x="0" y="540"/>
                        <a:pt x="156" y="697"/>
                        <a:pt x="347" y="697"/>
                      </a:cubicBezTo>
                      <a:lnTo>
                        <a:pt x="657" y="697"/>
                      </a:lnTo>
                      <a:cubicBezTo>
                        <a:pt x="849" y="697"/>
                        <a:pt x="1006" y="540"/>
                        <a:pt x="1006" y="348"/>
                      </a:cubicBezTo>
                      <a:cubicBezTo>
                        <a:pt x="1006" y="155"/>
                        <a:pt x="849" y="0"/>
                        <a:pt x="657" y="0"/>
                      </a:cubicBezTo>
                    </a:path>
                  </a:pathLst>
                </a:custGeom>
                <a:solidFill>
                  <a:srgbClr val="8C449A"/>
                </a:solidFill>
                <a:ln w="9525">
                  <a:noFill/>
                  <a:round/>
                  <a:headEnd/>
                  <a:tailEnd/>
                </a:ln>
              </p:spPr>
              <p:txBody>
                <a:bodyPr wrap="none" anchor="ctr"/>
                <a:lstStyle/>
                <a:p>
                  <a:endParaRPr lang="en-US"/>
                </a:p>
              </p:txBody>
            </p:sp>
            <p:sp>
              <p:nvSpPr>
                <p:cNvPr id="15493" name="Freeform 27"/>
                <p:cNvSpPr>
                  <a:spLocks noChangeArrowheads="1"/>
                </p:cNvSpPr>
                <p:nvPr/>
              </p:nvSpPr>
              <p:spPr bwMode="auto">
                <a:xfrm>
                  <a:off x="4879357" y="47441"/>
                  <a:ext cx="437817" cy="303400"/>
                </a:xfrm>
                <a:custGeom>
                  <a:avLst/>
                  <a:gdLst>
                    <a:gd name="T0" fmla="*/ 124438409 w 1006"/>
                    <a:gd name="T1" fmla="*/ 0 h 696"/>
                    <a:gd name="T2" fmla="*/ 65912795 w 1006"/>
                    <a:gd name="T3" fmla="*/ 0 h 696"/>
                    <a:gd name="T4" fmla="*/ 65912795 w 1006"/>
                    <a:gd name="T5" fmla="*/ 0 h 696"/>
                    <a:gd name="T6" fmla="*/ 0 w 1006"/>
                    <a:gd name="T7" fmla="*/ 65938937 h 696"/>
                    <a:gd name="T8" fmla="*/ 0 w 1006"/>
                    <a:gd name="T9" fmla="*/ 65938937 h 696"/>
                    <a:gd name="T10" fmla="*/ 65912795 w 1006"/>
                    <a:gd name="T11" fmla="*/ 132067936 h 696"/>
                    <a:gd name="T12" fmla="*/ 124438409 w 1006"/>
                    <a:gd name="T13" fmla="*/ 132067936 h 696"/>
                    <a:gd name="T14" fmla="*/ 124438409 w 1006"/>
                    <a:gd name="T15" fmla="*/ 132067936 h 696"/>
                    <a:gd name="T16" fmla="*/ 190351176 w 1006"/>
                    <a:gd name="T17" fmla="*/ 65938937 h 696"/>
                    <a:gd name="T18" fmla="*/ 190351176 w 1006"/>
                    <a:gd name="T19" fmla="*/ 65938937 h 696"/>
                    <a:gd name="T20" fmla="*/ 124438409 w 1006"/>
                    <a:gd name="T21" fmla="*/ 0 h 6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6"/>
                    <a:gd name="T34" fmla="*/ 0 h 696"/>
                    <a:gd name="T35" fmla="*/ 1006 w 1006"/>
                    <a:gd name="T36" fmla="*/ 696 h 6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6" h="696">
                      <a:moveTo>
                        <a:pt x="657" y="0"/>
                      </a:moveTo>
                      <a:lnTo>
                        <a:pt x="348" y="0"/>
                      </a:lnTo>
                      <a:cubicBezTo>
                        <a:pt x="155" y="0"/>
                        <a:pt x="0" y="155"/>
                        <a:pt x="0" y="347"/>
                      </a:cubicBezTo>
                      <a:cubicBezTo>
                        <a:pt x="0" y="540"/>
                        <a:pt x="155" y="695"/>
                        <a:pt x="348" y="695"/>
                      </a:cubicBezTo>
                      <a:lnTo>
                        <a:pt x="657" y="695"/>
                      </a:lnTo>
                      <a:cubicBezTo>
                        <a:pt x="849" y="695"/>
                        <a:pt x="1005" y="540"/>
                        <a:pt x="1005" y="347"/>
                      </a:cubicBezTo>
                      <a:cubicBezTo>
                        <a:pt x="1005" y="155"/>
                        <a:pt x="849" y="0"/>
                        <a:pt x="657" y="0"/>
                      </a:cubicBezTo>
                    </a:path>
                  </a:pathLst>
                </a:custGeom>
                <a:solidFill>
                  <a:srgbClr val="8C449A"/>
                </a:solidFill>
                <a:ln w="9525">
                  <a:noFill/>
                  <a:round/>
                  <a:headEnd/>
                  <a:tailEnd/>
                </a:ln>
              </p:spPr>
              <p:txBody>
                <a:bodyPr wrap="none" anchor="ctr"/>
                <a:lstStyle/>
                <a:p>
                  <a:endParaRPr lang="en-US"/>
                </a:p>
              </p:txBody>
            </p:sp>
            <p:sp>
              <p:nvSpPr>
                <p:cNvPr id="195" name="Freeform 28"/>
                <p:cNvSpPr>
                  <a:spLocks noChangeArrowheads="1"/>
                </p:cNvSpPr>
                <p:nvPr/>
              </p:nvSpPr>
              <p:spPr bwMode="auto">
                <a:xfrm>
                  <a:off x="5373918" y="410550"/>
                  <a:ext cx="75297" cy="73926"/>
                </a:xfrm>
                <a:custGeom>
                  <a:avLst/>
                  <a:gdLst>
                    <a:gd name="T0" fmla="*/ 74460 w 174"/>
                    <a:gd name="T1" fmla="*/ 37445 h 174"/>
                    <a:gd name="T2" fmla="*/ 74460 w 174"/>
                    <a:gd name="T3" fmla="*/ 37445 h 174"/>
                    <a:gd name="T4" fmla="*/ 37015 w 174"/>
                    <a:gd name="T5" fmla="*/ 74459 h 174"/>
                    <a:gd name="T6" fmla="*/ 37015 w 174"/>
                    <a:gd name="T7" fmla="*/ 74459 h 174"/>
                    <a:gd name="T8" fmla="*/ 0 w 174"/>
                    <a:gd name="T9" fmla="*/ 37445 h 174"/>
                    <a:gd name="T10" fmla="*/ 0 w 174"/>
                    <a:gd name="T11" fmla="*/ 37445 h 174"/>
                    <a:gd name="T12" fmla="*/ 37015 w 174"/>
                    <a:gd name="T13" fmla="*/ 0 h 174"/>
                    <a:gd name="T14" fmla="*/ 37015 w 174"/>
                    <a:gd name="T15" fmla="*/ 0 h 174"/>
                    <a:gd name="T16" fmla="*/ 74460 w 174"/>
                    <a:gd name="T17" fmla="*/ 37445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4">
                      <a:moveTo>
                        <a:pt x="173" y="87"/>
                      </a:moveTo>
                      <a:lnTo>
                        <a:pt x="173" y="87"/>
                      </a:lnTo>
                      <a:cubicBezTo>
                        <a:pt x="173" y="135"/>
                        <a:pt x="134" y="173"/>
                        <a:pt x="86" y="173"/>
                      </a:cubicBezTo>
                      <a:cubicBezTo>
                        <a:pt x="39" y="173"/>
                        <a:pt x="0" y="135"/>
                        <a:pt x="0" y="87"/>
                      </a:cubicBezTo>
                      <a:cubicBezTo>
                        <a:pt x="0" y="39"/>
                        <a:pt x="39" y="0"/>
                        <a:pt x="86" y="0"/>
                      </a:cubicBezTo>
                      <a:cubicBezTo>
                        <a:pt x="134" y="0"/>
                        <a:pt x="173" y="39"/>
                        <a:pt x="173" y="87"/>
                      </a:cubicBezTo>
                    </a:path>
                  </a:pathLst>
                </a:custGeom>
                <a:solidFill>
                  <a:schemeClr val="accent2">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96" name="Freeform 29"/>
                <p:cNvSpPr>
                  <a:spLocks noChangeArrowheads="1"/>
                </p:cNvSpPr>
                <p:nvPr/>
              </p:nvSpPr>
              <p:spPr bwMode="auto">
                <a:xfrm>
                  <a:off x="6214286" y="159199"/>
                  <a:ext cx="75297" cy="75271"/>
                </a:xfrm>
                <a:custGeom>
                  <a:avLst/>
                  <a:gdLst>
                    <a:gd name="T0" fmla="*/ 74459 w 174"/>
                    <a:gd name="T1" fmla="*/ 37014 h 174"/>
                    <a:gd name="T2" fmla="*/ 74459 w 174"/>
                    <a:gd name="T3" fmla="*/ 37014 h 174"/>
                    <a:gd name="T4" fmla="*/ 37445 w 174"/>
                    <a:gd name="T5" fmla="*/ 74459 h 174"/>
                    <a:gd name="T6" fmla="*/ 37445 w 174"/>
                    <a:gd name="T7" fmla="*/ 74459 h 174"/>
                    <a:gd name="T8" fmla="*/ 0 w 174"/>
                    <a:gd name="T9" fmla="*/ 37014 h 174"/>
                    <a:gd name="T10" fmla="*/ 0 w 174"/>
                    <a:gd name="T11" fmla="*/ 37014 h 174"/>
                    <a:gd name="T12" fmla="*/ 37445 w 174"/>
                    <a:gd name="T13" fmla="*/ 0 h 174"/>
                    <a:gd name="T14" fmla="*/ 37445 w 174"/>
                    <a:gd name="T15" fmla="*/ 0 h 174"/>
                    <a:gd name="T16" fmla="*/ 74459 w 174"/>
                    <a:gd name="T17" fmla="*/ 37014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4">
                      <a:moveTo>
                        <a:pt x="173" y="86"/>
                      </a:moveTo>
                      <a:lnTo>
                        <a:pt x="173" y="86"/>
                      </a:lnTo>
                      <a:cubicBezTo>
                        <a:pt x="173" y="134"/>
                        <a:pt x="135" y="173"/>
                        <a:pt x="87" y="173"/>
                      </a:cubicBezTo>
                      <a:cubicBezTo>
                        <a:pt x="39" y="173"/>
                        <a:pt x="0" y="134"/>
                        <a:pt x="0" y="86"/>
                      </a:cubicBezTo>
                      <a:cubicBezTo>
                        <a:pt x="0" y="38"/>
                        <a:pt x="39" y="0"/>
                        <a:pt x="87" y="0"/>
                      </a:cubicBezTo>
                      <a:cubicBezTo>
                        <a:pt x="135" y="0"/>
                        <a:pt x="173" y="38"/>
                        <a:pt x="173" y="86"/>
                      </a:cubicBezTo>
                    </a:path>
                  </a:pathLst>
                </a:custGeom>
                <a:solidFill>
                  <a:schemeClr val="accent2">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97" name="Freeform 30"/>
                <p:cNvSpPr>
                  <a:spLocks noChangeArrowheads="1"/>
                </p:cNvSpPr>
                <p:nvPr/>
              </p:nvSpPr>
              <p:spPr bwMode="auto">
                <a:xfrm>
                  <a:off x="5774606" y="769431"/>
                  <a:ext cx="73952" cy="75271"/>
                </a:xfrm>
                <a:custGeom>
                  <a:avLst/>
                  <a:gdLst>
                    <a:gd name="T0" fmla="*/ 74456 w 173"/>
                    <a:gd name="T1" fmla="*/ 37014 h 174"/>
                    <a:gd name="T2" fmla="*/ 74456 w 173"/>
                    <a:gd name="T3" fmla="*/ 37014 h 174"/>
                    <a:gd name="T4" fmla="*/ 37661 w 173"/>
                    <a:gd name="T5" fmla="*/ 74459 h 174"/>
                    <a:gd name="T6" fmla="*/ 37661 w 173"/>
                    <a:gd name="T7" fmla="*/ 74459 h 174"/>
                    <a:gd name="T8" fmla="*/ 0 w 173"/>
                    <a:gd name="T9" fmla="*/ 37014 h 174"/>
                    <a:gd name="T10" fmla="*/ 0 w 173"/>
                    <a:gd name="T11" fmla="*/ 37014 h 174"/>
                    <a:gd name="T12" fmla="*/ 37661 w 173"/>
                    <a:gd name="T13" fmla="*/ 0 h 174"/>
                    <a:gd name="T14" fmla="*/ 37661 w 173"/>
                    <a:gd name="T15" fmla="*/ 0 h 174"/>
                    <a:gd name="T16" fmla="*/ 74456 w 173"/>
                    <a:gd name="T17" fmla="*/ 37014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4">
                      <a:moveTo>
                        <a:pt x="172" y="86"/>
                      </a:moveTo>
                      <a:lnTo>
                        <a:pt x="172" y="86"/>
                      </a:lnTo>
                      <a:cubicBezTo>
                        <a:pt x="172" y="135"/>
                        <a:pt x="134" y="173"/>
                        <a:pt x="87" y="173"/>
                      </a:cubicBezTo>
                      <a:cubicBezTo>
                        <a:pt x="39" y="173"/>
                        <a:pt x="0" y="135"/>
                        <a:pt x="0" y="86"/>
                      </a:cubicBezTo>
                      <a:cubicBezTo>
                        <a:pt x="0" y="39"/>
                        <a:pt x="39" y="0"/>
                        <a:pt x="87" y="0"/>
                      </a:cubicBezTo>
                      <a:cubicBezTo>
                        <a:pt x="134" y="0"/>
                        <a:pt x="172" y="39"/>
                        <a:pt x="172" y="86"/>
                      </a:cubicBezTo>
                    </a:path>
                  </a:pathLst>
                </a:custGeom>
                <a:solidFill>
                  <a:schemeClr val="accent2">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98" name="Freeform 31"/>
                <p:cNvSpPr>
                  <a:spLocks noChangeArrowheads="1"/>
                </p:cNvSpPr>
                <p:nvPr/>
              </p:nvSpPr>
              <p:spPr bwMode="auto">
                <a:xfrm>
                  <a:off x="5373918" y="1024815"/>
                  <a:ext cx="75297" cy="75271"/>
                </a:xfrm>
                <a:custGeom>
                  <a:avLst/>
                  <a:gdLst>
                    <a:gd name="T0" fmla="*/ 74460 w 174"/>
                    <a:gd name="T1" fmla="*/ 37445 h 174"/>
                    <a:gd name="T2" fmla="*/ 74460 w 174"/>
                    <a:gd name="T3" fmla="*/ 37445 h 174"/>
                    <a:gd name="T4" fmla="*/ 37015 w 174"/>
                    <a:gd name="T5" fmla="*/ 74460 h 174"/>
                    <a:gd name="T6" fmla="*/ 37015 w 174"/>
                    <a:gd name="T7" fmla="*/ 74460 h 174"/>
                    <a:gd name="T8" fmla="*/ 0 w 174"/>
                    <a:gd name="T9" fmla="*/ 37445 h 174"/>
                    <a:gd name="T10" fmla="*/ 0 w 174"/>
                    <a:gd name="T11" fmla="*/ 37445 h 174"/>
                    <a:gd name="T12" fmla="*/ 37015 w 174"/>
                    <a:gd name="T13" fmla="*/ 0 h 174"/>
                    <a:gd name="T14" fmla="*/ 37015 w 174"/>
                    <a:gd name="T15" fmla="*/ 0 h 174"/>
                    <a:gd name="T16" fmla="*/ 74460 w 174"/>
                    <a:gd name="T17" fmla="*/ 37445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4">
                      <a:moveTo>
                        <a:pt x="173" y="87"/>
                      </a:moveTo>
                      <a:lnTo>
                        <a:pt x="173" y="87"/>
                      </a:lnTo>
                      <a:cubicBezTo>
                        <a:pt x="173" y="135"/>
                        <a:pt x="134" y="173"/>
                        <a:pt x="86" y="173"/>
                      </a:cubicBezTo>
                      <a:cubicBezTo>
                        <a:pt x="39" y="173"/>
                        <a:pt x="0" y="135"/>
                        <a:pt x="0" y="87"/>
                      </a:cubicBezTo>
                      <a:cubicBezTo>
                        <a:pt x="0" y="39"/>
                        <a:pt x="39" y="0"/>
                        <a:pt x="86" y="0"/>
                      </a:cubicBezTo>
                      <a:cubicBezTo>
                        <a:pt x="134" y="0"/>
                        <a:pt x="173" y="39"/>
                        <a:pt x="173" y="87"/>
                      </a:cubicBezTo>
                    </a:path>
                  </a:pathLst>
                </a:custGeom>
                <a:solidFill>
                  <a:schemeClr val="accent2">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99" name="Freeform 32"/>
                <p:cNvSpPr>
                  <a:spLocks noChangeArrowheads="1"/>
                </p:cNvSpPr>
                <p:nvPr/>
              </p:nvSpPr>
              <p:spPr bwMode="auto">
                <a:xfrm>
                  <a:off x="6580014" y="1246596"/>
                  <a:ext cx="75297" cy="76615"/>
                </a:xfrm>
                <a:custGeom>
                  <a:avLst/>
                  <a:gdLst>
                    <a:gd name="T0" fmla="*/ 74456 w 173"/>
                    <a:gd name="T1" fmla="*/ 38186 h 175"/>
                    <a:gd name="T2" fmla="*/ 74456 w 173"/>
                    <a:gd name="T3" fmla="*/ 38186 h 175"/>
                    <a:gd name="T4" fmla="*/ 36795 w 173"/>
                    <a:gd name="T5" fmla="*/ 76371 h 175"/>
                    <a:gd name="T6" fmla="*/ 36795 w 173"/>
                    <a:gd name="T7" fmla="*/ 76371 h 175"/>
                    <a:gd name="T8" fmla="*/ 0 w 173"/>
                    <a:gd name="T9" fmla="*/ 38186 h 175"/>
                    <a:gd name="T10" fmla="*/ 0 w 173"/>
                    <a:gd name="T11" fmla="*/ 38186 h 175"/>
                    <a:gd name="T12" fmla="*/ 36795 w 173"/>
                    <a:gd name="T13" fmla="*/ 0 h 175"/>
                    <a:gd name="T14" fmla="*/ 36795 w 173"/>
                    <a:gd name="T15" fmla="*/ 0 h 175"/>
                    <a:gd name="T16" fmla="*/ 74456 w 173"/>
                    <a:gd name="T17" fmla="*/ 38186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5">
                      <a:moveTo>
                        <a:pt x="172" y="87"/>
                      </a:moveTo>
                      <a:lnTo>
                        <a:pt x="172" y="87"/>
                      </a:lnTo>
                      <a:cubicBezTo>
                        <a:pt x="172" y="135"/>
                        <a:pt x="133" y="174"/>
                        <a:pt x="85" y="174"/>
                      </a:cubicBezTo>
                      <a:cubicBezTo>
                        <a:pt x="38" y="174"/>
                        <a:pt x="0" y="135"/>
                        <a:pt x="0" y="87"/>
                      </a:cubicBezTo>
                      <a:cubicBezTo>
                        <a:pt x="0" y="39"/>
                        <a:pt x="38" y="0"/>
                        <a:pt x="85" y="0"/>
                      </a:cubicBezTo>
                      <a:cubicBezTo>
                        <a:pt x="133" y="0"/>
                        <a:pt x="172" y="39"/>
                        <a:pt x="172" y="87"/>
                      </a:cubicBezTo>
                    </a:path>
                  </a:pathLst>
                </a:custGeom>
                <a:solidFill>
                  <a:schemeClr val="accent2">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200" name="Freeform 33"/>
                <p:cNvSpPr>
                  <a:spLocks noChangeArrowheads="1"/>
                </p:cNvSpPr>
                <p:nvPr/>
              </p:nvSpPr>
              <p:spPr bwMode="auto">
                <a:xfrm>
                  <a:off x="5613255" y="-328718"/>
                  <a:ext cx="73952" cy="75271"/>
                </a:xfrm>
                <a:custGeom>
                  <a:avLst/>
                  <a:gdLst>
                    <a:gd name="T0" fmla="*/ 74459 w 174"/>
                    <a:gd name="T1" fmla="*/ 36795 h 173"/>
                    <a:gd name="T2" fmla="*/ 74459 w 174"/>
                    <a:gd name="T3" fmla="*/ 36795 h 173"/>
                    <a:gd name="T4" fmla="*/ 37445 w 174"/>
                    <a:gd name="T5" fmla="*/ 74456 h 173"/>
                    <a:gd name="T6" fmla="*/ 37445 w 174"/>
                    <a:gd name="T7" fmla="*/ 74456 h 173"/>
                    <a:gd name="T8" fmla="*/ 0 w 174"/>
                    <a:gd name="T9" fmla="*/ 36795 h 173"/>
                    <a:gd name="T10" fmla="*/ 0 w 174"/>
                    <a:gd name="T11" fmla="*/ 36795 h 173"/>
                    <a:gd name="T12" fmla="*/ 37445 w 174"/>
                    <a:gd name="T13" fmla="*/ 0 h 173"/>
                    <a:gd name="T14" fmla="*/ 37445 w 174"/>
                    <a:gd name="T15" fmla="*/ 0 h 173"/>
                    <a:gd name="T16" fmla="*/ 74459 w 174"/>
                    <a:gd name="T17" fmla="*/ 36795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3">
                      <a:moveTo>
                        <a:pt x="173" y="85"/>
                      </a:moveTo>
                      <a:lnTo>
                        <a:pt x="173" y="85"/>
                      </a:lnTo>
                      <a:cubicBezTo>
                        <a:pt x="173" y="133"/>
                        <a:pt x="134" y="172"/>
                        <a:pt x="87" y="172"/>
                      </a:cubicBezTo>
                      <a:cubicBezTo>
                        <a:pt x="39" y="172"/>
                        <a:pt x="0" y="133"/>
                        <a:pt x="0" y="85"/>
                      </a:cubicBezTo>
                      <a:cubicBezTo>
                        <a:pt x="0" y="38"/>
                        <a:pt x="39" y="0"/>
                        <a:pt x="87" y="0"/>
                      </a:cubicBezTo>
                      <a:cubicBezTo>
                        <a:pt x="134" y="0"/>
                        <a:pt x="173" y="38"/>
                        <a:pt x="173" y="85"/>
                      </a:cubicBezTo>
                    </a:path>
                  </a:pathLst>
                </a:custGeom>
                <a:solidFill>
                  <a:schemeClr val="accent2">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201" name="Freeform 34"/>
                <p:cNvSpPr>
                  <a:spLocks noChangeArrowheads="1"/>
                </p:cNvSpPr>
                <p:nvPr/>
              </p:nvSpPr>
              <p:spPr bwMode="auto">
                <a:xfrm>
                  <a:off x="5318790" y="484477"/>
                  <a:ext cx="45716" cy="47045"/>
                </a:xfrm>
                <a:custGeom>
                  <a:avLst/>
                  <a:gdLst>
                    <a:gd name="T0" fmla="*/ 45651 w 106"/>
                    <a:gd name="T1" fmla="*/ 23043 h 106"/>
                    <a:gd name="T2" fmla="*/ 45651 w 106"/>
                    <a:gd name="T3" fmla="*/ 23043 h 106"/>
                    <a:gd name="T4" fmla="*/ 22608 w 106"/>
                    <a:gd name="T5" fmla="*/ 45651 h 106"/>
                    <a:gd name="T6" fmla="*/ 22608 w 106"/>
                    <a:gd name="T7" fmla="*/ 45651 h 106"/>
                    <a:gd name="T8" fmla="*/ 0 w 106"/>
                    <a:gd name="T9" fmla="*/ 23043 h 106"/>
                    <a:gd name="T10" fmla="*/ 0 w 106"/>
                    <a:gd name="T11" fmla="*/ 23043 h 106"/>
                    <a:gd name="T12" fmla="*/ 22608 w 106"/>
                    <a:gd name="T13" fmla="*/ 0 h 106"/>
                    <a:gd name="T14" fmla="*/ 22608 w 106"/>
                    <a:gd name="T15" fmla="*/ 0 h 106"/>
                    <a:gd name="T16" fmla="*/ 45651 w 106"/>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6">
                      <a:moveTo>
                        <a:pt x="105" y="53"/>
                      </a:moveTo>
                      <a:lnTo>
                        <a:pt x="105" y="53"/>
                      </a:lnTo>
                      <a:cubicBezTo>
                        <a:pt x="105" y="81"/>
                        <a:pt x="82" y="105"/>
                        <a:pt x="52" y="105"/>
                      </a:cubicBezTo>
                      <a:cubicBezTo>
                        <a:pt x="23" y="105"/>
                        <a:pt x="0" y="81"/>
                        <a:pt x="0" y="53"/>
                      </a:cubicBezTo>
                      <a:cubicBezTo>
                        <a:pt x="0" y="24"/>
                        <a:pt x="23" y="0"/>
                        <a:pt x="52" y="0"/>
                      </a:cubicBezTo>
                      <a:cubicBezTo>
                        <a:pt x="82" y="0"/>
                        <a:pt x="105" y="24"/>
                        <a:pt x="105" y="53"/>
                      </a:cubicBezTo>
                    </a:path>
                  </a:pathLst>
                </a:custGeom>
                <a:solidFill>
                  <a:schemeClr val="accent2">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202" name="Freeform 35"/>
                <p:cNvSpPr>
                  <a:spLocks noChangeArrowheads="1"/>
                </p:cNvSpPr>
                <p:nvPr/>
              </p:nvSpPr>
              <p:spPr bwMode="auto">
                <a:xfrm>
                  <a:off x="6420008" y="608136"/>
                  <a:ext cx="45716" cy="45700"/>
                </a:xfrm>
                <a:custGeom>
                  <a:avLst/>
                  <a:gdLst>
                    <a:gd name="T0" fmla="*/ 45647 w 105"/>
                    <a:gd name="T1" fmla="*/ 22824 h 105"/>
                    <a:gd name="T2" fmla="*/ 45647 w 105"/>
                    <a:gd name="T3" fmla="*/ 22824 h 105"/>
                    <a:gd name="T4" fmla="*/ 22824 w 105"/>
                    <a:gd name="T5" fmla="*/ 45647 h 105"/>
                    <a:gd name="T6" fmla="*/ 22824 w 105"/>
                    <a:gd name="T7" fmla="*/ 45647 h 105"/>
                    <a:gd name="T8" fmla="*/ 0 w 105"/>
                    <a:gd name="T9" fmla="*/ 22824 h 105"/>
                    <a:gd name="T10" fmla="*/ 0 w 105"/>
                    <a:gd name="T11" fmla="*/ 22824 h 105"/>
                    <a:gd name="T12" fmla="*/ 22824 w 105"/>
                    <a:gd name="T13" fmla="*/ 0 h 105"/>
                    <a:gd name="T14" fmla="*/ 22824 w 105"/>
                    <a:gd name="T15" fmla="*/ 0 h 105"/>
                    <a:gd name="T16" fmla="*/ 45647 w 105"/>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5">
                      <a:moveTo>
                        <a:pt x="104" y="52"/>
                      </a:moveTo>
                      <a:lnTo>
                        <a:pt x="104" y="52"/>
                      </a:lnTo>
                      <a:cubicBezTo>
                        <a:pt x="104" y="80"/>
                        <a:pt x="81" y="104"/>
                        <a:pt x="52" y="104"/>
                      </a:cubicBezTo>
                      <a:cubicBezTo>
                        <a:pt x="24" y="104"/>
                        <a:pt x="0" y="80"/>
                        <a:pt x="0" y="52"/>
                      </a:cubicBezTo>
                      <a:cubicBezTo>
                        <a:pt x="0" y="23"/>
                        <a:pt x="24" y="0"/>
                        <a:pt x="52" y="0"/>
                      </a:cubicBezTo>
                      <a:cubicBezTo>
                        <a:pt x="81" y="0"/>
                        <a:pt x="104" y="23"/>
                        <a:pt x="104" y="52"/>
                      </a:cubicBezTo>
                    </a:path>
                  </a:pathLst>
                </a:custGeom>
                <a:solidFill>
                  <a:schemeClr val="accent2">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203" name="Freeform 36"/>
                <p:cNvSpPr>
                  <a:spLocks noChangeArrowheads="1"/>
                </p:cNvSpPr>
                <p:nvPr/>
              </p:nvSpPr>
              <p:spPr bwMode="auto">
                <a:xfrm>
                  <a:off x="5496275" y="1175357"/>
                  <a:ext cx="45716" cy="47045"/>
                </a:xfrm>
                <a:custGeom>
                  <a:avLst/>
                  <a:gdLst>
                    <a:gd name="T0" fmla="*/ 45647 w 105"/>
                    <a:gd name="T1" fmla="*/ 22397 h 107"/>
                    <a:gd name="T2" fmla="*/ 45647 w 105"/>
                    <a:gd name="T3" fmla="*/ 22397 h 107"/>
                    <a:gd name="T4" fmla="*/ 22824 w 105"/>
                    <a:gd name="T5" fmla="*/ 45655 h 107"/>
                    <a:gd name="T6" fmla="*/ 22824 w 105"/>
                    <a:gd name="T7" fmla="*/ 45655 h 107"/>
                    <a:gd name="T8" fmla="*/ 0 w 105"/>
                    <a:gd name="T9" fmla="*/ 22397 h 107"/>
                    <a:gd name="T10" fmla="*/ 0 w 105"/>
                    <a:gd name="T11" fmla="*/ 22397 h 107"/>
                    <a:gd name="T12" fmla="*/ 22824 w 105"/>
                    <a:gd name="T13" fmla="*/ 0 h 107"/>
                    <a:gd name="T14" fmla="*/ 22824 w 105"/>
                    <a:gd name="T15" fmla="*/ 0 h 107"/>
                    <a:gd name="T16" fmla="*/ 45647 w 105"/>
                    <a:gd name="T17" fmla="*/ 22397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7">
                      <a:moveTo>
                        <a:pt x="104" y="52"/>
                      </a:moveTo>
                      <a:lnTo>
                        <a:pt x="104" y="52"/>
                      </a:lnTo>
                      <a:cubicBezTo>
                        <a:pt x="104" y="82"/>
                        <a:pt x="82" y="106"/>
                        <a:pt x="52" y="106"/>
                      </a:cubicBezTo>
                      <a:cubicBezTo>
                        <a:pt x="24" y="106"/>
                        <a:pt x="0" y="82"/>
                        <a:pt x="0" y="52"/>
                      </a:cubicBezTo>
                      <a:cubicBezTo>
                        <a:pt x="0" y="24"/>
                        <a:pt x="24" y="0"/>
                        <a:pt x="52" y="0"/>
                      </a:cubicBezTo>
                      <a:cubicBezTo>
                        <a:pt x="82" y="0"/>
                        <a:pt x="104" y="24"/>
                        <a:pt x="104" y="52"/>
                      </a:cubicBezTo>
                    </a:path>
                  </a:pathLst>
                </a:custGeom>
                <a:solidFill>
                  <a:schemeClr val="accent2">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204" name="Freeform 37"/>
                <p:cNvSpPr>
                  <a:spLocks noChangeArrowheads="1"/>
                </p:cNvSpPr>
                <p:nvPr/>
              </p:nvSpPr>
              <p:spPr bwMode="auto">
                <a:xfrm>
                  <a:off x="7283234" y="879650"/>
                  <a:ext cx="45716" cy="45700"/>
                </a:xfrm>
                <a:custGeom>
                  <a:avLst/>
                  <a:gdLst>
                    <a:gd name="T0" fmla="*/ 45647 w 105"/>
                    <a:gd name="T1" fmla="*/ 23043 h 106"/>
                    <a:gd name="T2" fmla="*/ 45647 w 105"/>
                    <a:gd name="T3" fmla="*/ 23043 h 106"/>
                    <a:gd name="T4" fmla="*/ 22824 w 105"/>
                    <a:gd name="T5" fmla="*/ 45651 h 106"/>
                    <a:gd name="T6" fmla="*/ 22824 w 105"/>
                    <a:gd name="T7" fmla="*/ 45651 h 106"/>
                    <a:gd name="T8" fmla="*/ 0 w 105"/>
                    <a:gd name="T9" fmla="*/ 23043 h 106"/>
                    <a:gd name="T10" fmla="*/ 0 w 105"/>
                    <a:gd name="T11" fmla="*/ 23043 h 106"/>
                    <a:gd name="T12" fmla="*/ 22824 w 105"/>
                    <a:gd name="T13" fmla="*/ 0 h 106"/>
                    <a:gd name="T14" fmla="*/ 22824 w 105"/>
                    <a:gd name="T15" fmla="*/ 0 h 106"/>
                    <a:gd name="T16" fmla="*/ 45647 w 105"/>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3"/>
                      </a:moveTo>
                      <a:lnTo>
                        <a:pt x="104" y="53"/>
                      </a:lnTo>
                      <a:cubicBezTo>
                        <a:pt x="104" y="82"/>
                        <a:pt x="82" y="105"/>
                        <a:pt x="52" y="105"/>
                      </a:cubicBezTo>
                      <a:cubicBezTo>
                        <a:pt x="24" y="105"/>
                        <a:pt x="0" y="82"/>
                        <a:pt x="0" y="53"/>
                      </a:cubicBezTo>
                      <a:cubicBezTo>
                        <a:pt x="0" y="24"/>
                        <a:pt x="24" y="0"/>
                        <a:pt x="52" y="0"/>
                      </a:cubicBezTo>
                      <a:cubicBezTo>
                        <a:pt x="82" y="0"/>
                        <a:pt x="104" y="24"/>
                        <a:pt x="104" y="53"/>
                      </a:cubicBezTo>
                    </a:path>
                  </a:pathLst>
                </a:custGeom>
                <a:solidFill>
                  <a:schemeClr val="accent2">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205" name="Freeform 38"/>
                <p:cNvSpPr>
                  <a:spLocks noChangeArrowheads="1"/>
                </p:cNvSpPr>
                <p:nvPr/>
              </p:nvSpPr>
              <p:spPr bwMode="auto">
                <a:xfrm>
                  <a:off x="6276137" y="230438"/>
                  <a:ext cx="1281393" cy="551091"/>
                </a:xfrm>
                <a:custGeom>
                  <a:avLst/>
                  <a:gdLst>
                    <a:gd name="T0" fmla="*/ 1143282 w 2943"/>
                    <a:gd name="T1" fmla="*/ 275339 h 1267"/>
                    <a:gd name="T2" fmla="*/ 866057 w 2943"/>
                    <a:gd name="T3" fmla="*/ 275339 h 1267"/>
                    <a:gd name="T4" fmla="*/ 866057 w 2943"/>
                    <a:gd name="T5" fmla="*/ 275339 h 1267"/>
                    <a:gd name="T6" fmla="*/ 1004017 w 2943"/>
                    <a:gd name="T7" fmla="*/ 137452 h 1267"/>
                    <a:gd name="T8" fmla="*/ 1004017 w 2943"/>
                    <a:gd name="T9" fmla="*/ 137452 h 1267"/>
                    <a:gd name="T10" fmla="*/ 866057 w 2943"/>
                    <a:gd name="T11" fmla="*/ 0 h 1267"/>
                    <a:gd name="T12" fmla="*/ 137525 w 2943"/>
                    <a:gd name="T13" fmla="*/ 0 h 1267"/>
                    <a:gd name="T14" fmla="*/ 137525 w 2943"/>
                    <a:gd name="T15" fmla="*/ 0 h 1267"/>
                    <a:gd name="T16" fmla="*/ 0 w 2943"/>
                    <a:gd name="T17" fmla="*/ 137452 h 1267"/>
                    <a:gd name="T18" fmla="*/ 0 w 2943"/>
                    <a:gd name="T19" fmla="*/ 137452 h 1267"/>
                    <a:gd name="T20" fmla="*/ 137525 w 2943"/>
                    <a:gd name="T21" fmla="*/ 275339 h 1267"/>
                    <a:gd name="T22" fmla="*/ 414750 w 2943"/>
                    <a:gd name="T23" fmla="*/ 275339 h 1267"/>
                    <a:gd name="T24" fmla="*/ 414750 w 2943"/>
                    <a:gd name="T25" fmla="*/ 275339 h 1267"/>
                    <a:gd name="T26" fmla="*/ 277225 w 2943"/>
                    <a:gd name="T27" fmla="*/ 412790 h 1267"/>
                    <a:gd name="T28" fmla="*/ 277225 w 2943"/>
                    <a:gd name="T29" fmla="*/ 412790 h 1267"/>
                    <a:gd name="T30" fmla="*/ 414750 w 2943"/>
                    <a:gd name="T31" fmla="*/ 550677 h 1267"/>
                    <a:gd name="T32" fmla="*/ 1143282 w 2943"/>
                    <a:gd name="T33" fmla="*/ 550677 h 1267"/>
                    <a:gd name="T34" fmla="*/ 1143282 w 2943"/>
                    <a:gd name="T35" fmla="*/ 550677 h 1267"/>
                    <a:gd name="T36" fmla="*/ 1280372 w 2943"/>
                    <a:gd name="T37" fmla="*/ 412790 h 1267"/>
                    <a:gd name="T38" fmla="*/ 1280372 w 2943"/>
                    <a:gd name="T39" fmla="*/ 412790 h 1267"/>
                    <a:gd name="T40" fmla="*/ 1143282 w 2943"/>
                    <a:gd name="T41" fmla="*/ 275339 h 12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43" h="1267">
                      <a:moveTo>
                        <a:pt x="2627" y="633"/>
                      </a:moveTo>
                      <a:lnTo>
                        <a:pt x="1990" y="633"/>
                      </a:lnTo>
                      <a:cubicBezTo>
                        <a:pt x="2165" y="633"/>
                        <a:pt x="2307" y="491"/>
                        <a:pt x="2307" y="316"/>
                      </a:cubicBezTo>
                      <a:cubicBezTo>
                        <a:pt x="2307" y="141"/>
                        <a:pt x="2165" y="0"/>
                        <a:pt x="1990" y="0"/>
                      </a:cubicBezTo>
                      <a:lnTo>
                        <a:pt x="316" y="0"/>
                      </a:lnTo>
                      <a:cubicBezTo>
                        <a:pt x="142" y="0"/>
                        <a:pt x="0" y="141"/>
                        <a:pt x="0" y="316"/>
                      </a:cubicBezTo>
                      <a:cubicBezTo>
                        <a:pt x="0" y="491"/>
                        <a:pt x="142" y="633"/>
                        <a:pt x="316" y="633"/>
                      </a:cubicBezTo>
                      <a:lnTo>
                        <a:pt x="953" y="633"/>
                      </a:lnTo>
                      <a:cubicBezTo>
                        <a:pt x="778" y="633"/>
                        <a:pt x="637" y="774"/>
                        <a:pt x="637" y="949"/>
                      </a:cubicBezTo>
                      <a:cubicBezTo>
                        <a:pt x="637" y="1123"/>
                        <a:pt x="778" y="1266"/>
                        <a:pt x="953" y="1266"/>
                      </a:cubicBezTo>
                      <a:lnTo>
                        <a:pt x="2627" y="1266"/>
                      </a:lnTo>
                      <a:cubicBezTo>
                        <a:pt x="2801" y="1266"/>
                        <a:pt x="2942" y="1123"/>
                        <a:pt x="2942" y="949"/>
                      </a:cubicBezTo>
                      <a:cubicBezTo>
                        <a:pt x="2942" y="774"/>
                        <a:pt x="2801" y="633"/>
                        <a:pt x="2627" y="633"/>
                      </a:cubicBezTo>
                    </a:path>
                  </a:pathLst>
                </a:custGeom>
                <a:solidFill>
                  <a:schemeClr val="accent2">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206" name="Freeform 39"/>
                <p:cNvSpPr>
                  <a:spLocks noChangeArrowheads="1"/>
                </p:cNvSpPr>
                <p:nvPr/>
              </p:nvSpPr>
              <p:spPr bwMode="auto">
                <a:xfrm>
                  <a:off x="5583674" y="1274823"/>
                  <a:ext cx="618511" cy="260760"/>
                </a:xfrm>
                <a:custGeom>
                  <a:avLst/>
                  <a:gdLst>
                    <a:gd name="T0" fmla="*/ 487254 w 1420"/>
                    <a:gd name="T1" fmla="*/ 260719 h 600"/>
                    <a:gd name="T2" fmla="*/ 130196 w 1420"/>
                    <a:gd name="T3" fmla="*/ 260719 h 600"/>
                    <a:gd name="T4" fmla="*/ 130196 w 1420"/>
                    <a:gd name="T5" fmla="*/ 260719 h 600"/>
                    <a:gd name="T6" fmla="*/ 0 w 1420"/>
                    <a:gd name="T7" fmla="*/ 130577 h 600"/>
                    <a:gd name="T8" fmla="*/ 0 w 1420"/>
                    <a:gd name="T9" fmla="*/ 130577 h 600"/>
                    <a:gd name="T10" fmla="*/ 130196 w 1420"/>
                    <a:gd name="T11" fmla="*/ 0 h 600"/>
                    <a:gd name="T12" fmla="*/ 487254 w 1420"/>
                    <a:gd name="T13" fmla="*/ 0 h 600"/>
                    <a:gd name="T14" fmla="*/ 487254 w 1420"/>
                    <a:gd name="T15" fmla="*/ 0 h 600"/>
                    <a:gd name="T16" fmla="*/ 617886 w 1420"/>
                    <a:gd name="T17" fmla="*/ 130577 h 600"/>
                    <a:gd name="T18" fmla="*/ 617886 w 1420"/>
                    <a:gd name="T19" fmla="*/ 130577 h 600"/>
                    <a:gd name="T20" fmla="*/ 487254 w 1420"/>
                    <a:gd name="T21" fmla="*/ 260719 h 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20" h="600">
                      <a:moveTo>
                        <a:pt x="1119" y="599"/>
                      </a:moveTo>
                      <a:lnTo>
                        <a:pt x="299" y="599"/>
                      </a:lnTo>
                      <a:cubicBezTo>
                        <a:pt x="133" y="599"/>
                        <a:pt x="0" y="465"/>
                        <a:pt x="0" y="300"/>
                      </a:cubicBezTo>
                      <a:cubicBezTo>
                        <a:pt x="0" y="134"/>
                        <a:pt x="133" y="0"/>
                        <a:pt x="299" y="0"/>
                      </a:cubicBezTo>
                      <a:lnTo>
                        <a:pt x="1119" y="0"/>
                      </a:lnTo>
                      <a:cubicBezTo>
                        <a:pt x="1284" y="0"/>
                        <a:pt x="1419" y="134"/>
                        <a:pt x="1419" y="300"/>
                      </a:cubicBezTo>
                      <a:cubicBezTo>
                        <a:pt x="1419" y="465"/>
                        <a:pt x="1284" y="599"/>
                        <a:pt x="1119" y="599"/>
                      </a:cubicBezTo>
                    </a:path>
                  </a:pathLst>
                </a:custGeom>
                <a:solidFill>
                  <a:schemeClr val="accent2">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grpSp>
          <p:grpSp>
            <p:nvGrpSpPr>
              <p:cNvPr id="15439" name="Group 2"/>
              <p:cNvGrpSpPr>
                <a:grpSpLocks/>
              </p:cNvGrpSpPr>
              <p:nvPr/>
            </p:nvGrpSpPr>
            <p:grpSpPr bwMode="auto">
              <a:xfrm>
                <a:off x="-145121" y="4607798"/>
                <a:ext cx="2404749" cy="2417448"/>
                <a:chOff x="7988241" y="5080416"/>
                <a:chExt cx="2406074" cy="2417594"/>
              </a:xfrm>
            </p:grpSpPr>
            <p:sp>
              <p:nvSpPr>
                <p:cNvPr id="15466" name="Freeform 66"/>
                <p:cNvSpPr>
                  <a:spLocks noChangeArrowheads="1"/>
                </p:cNvSpPr>
                <p:nvPr/>
              </p:nvSpPr>
              <p:spPr bwMode="auto">
                <a:xfrm>
                  <a:off x="8533592" y="5210994"/>
                  <a:ext cx="1860723" cy="2106514"/>
                </a:xfrm>
                <a:custGeom>
                  <a:avLst/>
                  <a:gdLst>
                    <a:gd name="T0" fmla="*/ 447746669 w 4271"/>
                    <a:gd name="T1" fmla="*/ 382986749 h 4839"/>
                    <a:gd name="T2" fmla="*/ 452681438 w 4271"/>
                    <a:gd name="T3" fmla="*/ 382797385 h 4839"/>
                    <a:gd name="T4" fmla="*/ 406558967 w 4271"/>
                    <a:gd name="T5" fmla="*/ 332199714 h 4839"/>
                    <a:gd name="T6" fmla="*/ 452681438 w 4271"/>
                    <a:gd name="T7" fmla="*/ 281791842 h 4839"/>
                    <a:gd name="T8" fmla="*/ 447746669 w 4271"/>
                    <a:gd name="T9" fmla="*/ 281602478 h 4839"/>
                    <a:gd name="T10" fmla="*/ 492350522 w 4271"/>
                    <a:gd name="T11" fmla="*/ 281602478 h 4839"/>
                    <a:gd name="T12" fmla="*/ 562957326 w 4271"/>
                    <a:gd name="T13" fmla="*/ 211296514 h 4839"/>
                    <a:gd name="T14" fmla="*/ 627110634 w 4271"/>
                    <a:gd name="T15" fmla="*/ 140801239 h 4839"/>
                    <a:gd name="T16" fmla="*/ 697527923 w 4271"/>
                    <a:gd name="T17" fmla="*/ 70495302 h 4839"/>
                    <a:gd name="T18" fmla="*/ 627110634 w 4271"/>
                    <a:gd name="T19" fmla="*/ 0 h 4839"/>
                    <a:gd name="T20" fmla="*/ 347909842 w 4271"/>
                    <a:gd name="T21" fmla="*/ 0 h 4839"/>
                    <a:gd name="T22" fmla="*/ 277303038 w 4271"/>
                    <a:gd name="T23" fmla="*/ 70495302 h 4839"/>
                    <a:gd name="T24" fmla="*/ 213339190 w 4271"/>
                    <a:gd name="T25" fmla="*/ 140801239 h 4839"/>
                    <a:gd name="T26" fmla="*/ 142921901 w 4271"/>
                    <a:gd name="T27" fmla="*/ 211296514 h 4839"/>
                    <a:gd name="T28" fmla="*/ 213339190 w 4271"/>
                    <a:gd name="T29" fmla="*/ 281602478 h 4839"/>
                    <a:gd name="T30" fmla="*/ 249781254 w 4271"/>
                    <a:gd name="T31" fmla="*/ 281602478 h 4839"/>
                    <a:gd name="T32" fmla="*/ 300459031 w 4271"/>
                    <a:gd name="T33" fmla="*/ 332199714 h 4839"/>
                    <a:gd name="T34" fmla="*/ 115021089 w 4271"/>
                    <a:gd name="T35" fmla="*/ 382986749 h 4839"/>
                    <a:gd name="T36" fmla="*/ 44413809 w 4271"/>
                    <a:gd name="T37" fmla="*/ 453292659 h 4839"/>
                    <a:gd name="T38" fmla="*/ 115021089 w 4271"/>
                    <a:gd name="T39" fmla="*/ 523788043 h 4839"/>
                    <a:gd name="T40" fmla="*/ 198724396 w 4271"/>
                    <a:gd name="T41" fmla="*/ 523788043 h 4839"/>
                    <a:gd name="T42" fmla="*/ 196446743 w 4271"/>
                    <a:gd name="T43" fmla="*/ 523788043 h 4839"/>
                    <a:gd name="T44" fmla="*/ 249781254 w 4271"/>
                    <a:gd name="T45" fmla="*/ 579312665 h 4839"/>
                    <a:gd name="T46" fmla="*/ 196446743 w 4271"/>
                    <a:gd name="T47" fmla="*/ 635026651 h 4839"/>
                    <a:gd name="T48" fmla="*/ 70606830 w 4271"/>
                    <a:gd name="T49" fmla="*/ 635216015 h 4839"/>
                    <a:gd name="T50" fmla="*/ 0 w 4271"/>
                    <a:gd name="T51" fmla="*/ 705521925 h 4839"/>
                    <a:gd name="T52" fmla="*/ 70606830 w 4271"/>
                    <a:gd name="T53" fmla="*/ 775827835 h 4839"/>
                    <a:gd name="T54" fmla="*/ 158106543 w 4271"/>
                    <a:gd name="T55" fmla="*/ 775827835 h 4839"/>
                    <a:gd name="T56" fmla="*/ 87499277 w 4271"/>
                    <a:gd name="T57" fmla="*/ 846133310 h 4839"/>
                    <a:gd name="T58" fmla="*/ 479064069 w 4271"/>
                    <a:gd name="T59" fmla="*/ 916818167 h 4839"/>
                    <a:gd name="T60" fmla="*/ 549481358 w 4271"/>
                    <a:gd name="T61" fmla="*/ 846133310 h 4839"/>
                    <a:gd name="T62" fmla="*/ 479064069 w 4271"/>
                    <a:gd name="T63" fmla="*/ 775827835 h 4839"/>
                    <a:gd name="T64" fmla="*/ 391754224 w 4271"/>
                    <a:gd name="T65" fmla="*/ 775827835 h 4839"/>
                    <a:gd name="T66" fmla="*/ 462171622 w 4271"/>
                    <a:gd name="T67" fmla="*/ 705521925 h 4839"/>
                    <a:gd name="T68" fmla="*/ 577382170 w 4271"/>
                    <a:gd name="T69" fmla="*/ 635216015 h 4839"/>
                    <a:gd name="T70" fmla="*/ 506775367 w 4271"/>
                    <a:gd name="T71" fmla="*/ 705521925 h 4839"/>
                    <a:gd name="T72" fmla="*/ 577382170 w 4271"/>
                    <a:gd name="T73" fmla="*/ 775827835 h 4839"/>
                    <a:gd name="T74" fmla="*/ 696579046 w 4271"/>
                    <a:gd name="T75" fmla="*/ 775827835 h 4839"/>
                    <a:gd name="T76" fmla="*/ 767185849 w 4271"/>
                    <a:gd name="T77" fmla="*/ 705521925 h 4839"/>
                    <a:gd name="T78" fmla="*/ 614204079 w 4271"/>
                    <a:gd name="T79" fmla="*/ 635216015 h 4839"/>
                    <a:gd name="T80" fmla="*/ 670386038 w 4271"/>
                    <a:gd name="T81" fmla="*/ 579312665 h 4839"/>
                    <a:gd name="T82" fmla="*/ 614204079 w 4271"/>
                    <a:gd name="T83" fmla="*/ 523788043 h 4839"/>
                    <a:gd name="T84" fmla="*/ 740043965 w 4271"/>
                    <a:gd name="T85" fmla="*/ 523788043 h 4839"/>
                    <a:gd name="T86" fmla="*/ 810460818 w 4271"/>
                    <a:gd name="T87" fmla="*/ 453292659 h 48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71"/>
                    <a:gd name="T133" fmla="*/ 0 h 4839"/>
                    <a:gd name="T134" fmla="*/ 4271 w 4271"/>
                    <a:gd name="T135" fmla="*/ 4839 h 48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71" h="4839">
                      <a:moveTo>
                        <a:pt x="3899" y="2021"/>
                      </a:moveTo>
                      <a:lnTo>
                        <a:pt x="2359" y="2021"/>
                      </a:lnTo>
                      <a:cubicBezTo>
                        <a:pt x="2367" y="2021"/>
                        <a:pt x="2375" y="2020"/>
                        <a:pt x="2385" y="2020"/>
                      </a:cubicBezTo>
                      <a:cubicBezTo>
                        <a:pt x="2249" y="2007"/>
                        <a:pt x="2142" y="1893"/>
                        <a:pt x="2142" y="1753"/>
                      </a:cubicBezTo>
                      <a:cubicBezTo>
                        <a:pt x="2142" y="1614"/>
                        <a:pt x="2249" y="1500"/>
                        <a:pt x="2385" y="1487"/>
                      </a:cubicBezTo>
                      <a:cubicBezTo>
                        <a:pt x="2375" y="1487"/>
                        <a:pt x="2367" y="1486"/>
                        <a:pt x="2359" y="1486"/>
                      </a:cubicBezTo>
                      <a:lnTo>
                        <a:pt x="2594" y="1486"/>
                      </a:lnTo>
                      <a:cubicBezTo>
                        <a:pt x="2800" y="1486"/>
                        <a:pt x="2966" y="1320"/>
                        <a:pt x="2966" y="1115"/>
                      </a:cubicBezTo>
                      <a:cubicBezTo>
                        <a:pt x="2966" y="910"/>
                        <a:pt x="2800" y="743"/>
                        <a:pt x="2594" y="743"/>
                      </a:cubicBezTo>
                      <a:lnTo>
                        <a:pt x="3304" y="743"/>
                      </a:lnTo>
                      <a:cubicBezTo>
                        <a:pt x="3508" y="743"/>
                        <a:pt x="3675" y="577"/>
                        <a:pt x="3675" y="372"/>
                      </a:cubicBezTo>
                      <a:cubicBezTo>
                        <a:pt x="3675" y="167"/>
                        <a:pt x="3508" y="0"/>
                        <a:pt x="3304" y="0"/>
                      </a:cubicBezTo>
                      <a:lnTo>
                        <a:pt x="1833" y="0"/>
                      </a:lnTo>
                      <a:cubicBezTo>
                        <a:pt x="1627" y="0"/>
                        <a:pt x="1461" y="167"/>
                        <a:pt x="1461" y="372"/>
                      </a:cubicBezTo>
                      <a:cubicBezTo>
                        <a:pt x="1461" y="577"/>
                        <a:pt x="1627" y="743"/>
                        <a:pt x="1833" y="743"/>
                      </a:cubicBezTo>
                      <a:lnTo>
                        <a:pt x="1124" y="743"/>
                      </a:lnTo>
                      <a:cubicBezTo>
                        <a:pt x="919" y="743"/>
                        <a:pt x="753" y="910"/>
                        <a:pt x="753" y="1115"/>
                      </a:cubicBezTo>
                      <a:cubicBezTo>
                        <a:pt x="753" y="1320"/>
                        <a:pt x="919" y="1486"/>
                        <a:pt x="1124" y="1486"/>
                      </a:cubicBezTo>
                      <a:lnTo>
                        <a:pt x="1316" y="1486"/>
                      </a:lnTo>
                      <a:cubicBezTo>
                        <a:pt x="1464" y="1486"/>
                        <a:pt x="1583" y="1605"/>
                        <a:pt x="1583" y="1753"/>
                      </a:cubicBezTo>
                      <a:cubicBezTo>
                        <a:pt x="1583" y="1901"/>
                        <a:pt x="1464" y="2021"/>
                        <a:pt x="1316" y="2021"/>
                      </a:cubicBezTo>
                      <a:lnTo>
                        <a:pt x="606" y="2021"/>
                      </a:lnTo>
                      <a:cubicBezTo>
                        <a:pt x="401" y="2021"/>
                        <a:pt x="234" y="2187"/>
                        <a:pt x="234" y="2392"/>
                      </a:cubicBezTo>
                      <a:cubicBezTo>
                        <a:pt x="234" y="2597"/>
                        <a:pt x="401" y="2764"/>
                        <a:pt x="606" y="2764"/>
                      </a:cubicBezTo>
                      <a:lnTo>
                        <a:pt x="1047" y="2764"/>
                      </a:lnTo>
                      <a:cubicBezTo>
                        <a:pt x="1043" y="2764"/>
                        <a:pt x="1039" y="2764"/>
                        <a:pt x="1035" y="2764"/>
                      </a:cubicBezTo>
                      <a:cubicBezTo>
                        <a:pt x="1190" y="2771"/>
                        <a:pt x="1316" y="2900"/>
                        <a:pt x="1316" y="3057"/>
                      </a:cubicBezTo>
                      <a:cubicBezTo>
                        <a:pt x="1316" y="3216"/>
                        <a:pt x="1190" y="3345"/>
                        <a:pt x="1035" y="3351"/>
                      </a:cubicBezTo>
                      <a:cubicBezTo>
                        <a:pt x="1039" y="3351"/>
                        <a:pt x="1043" y="3352"/>
                        <a:pt x="1047" y="3352"/>
                      </a:cubicBezTo>
                      <a:lnTo>
                        <a:pt x="372" y="3352"/>
                      </a:lnTo>
                      <a:cubicBezTo>
                        <a:pt x="167" y="3352"/>
                        <a:pt x="0" y="3517"/>
                        <a:pt x="0" y="3723"/>
                      </a:cubicBezTo>
                      <a:cubicBezTo>
                        <a:pt x="0" y="3928"/>
                        <a:pt x="167" y="4094"/>
                        <a:pt x="372" y="4094"/>
                      </a:cubicBezTo>
                      <a:lnTo>
                        <a:pt x="833" y="4094"/>
                      </a:lnTo>
                      <a:cubicBezTo>
                        <a:pt x="627" y="4094"/>
                        <a:pt x="461" y="4260"/>
                        <a:pt x="461" y="4465"/>
                      </a:cubicBezTo>
                      <a:cubicBezTo>
                        <a:pt x="461" y="4672"/>
                        <a:pt x="627" y="4838"/>
                        <a:pt x="833" y="4838"/>
                      </a:cubicBezTo>
                      <a:lnTo>
                        <a:pt x="2524" y="4838"/>
                      </a:lnTo>
                      <a:cubicBezTo>
                        <a:pt x="2729" y="4838"/>
                        <a:pt x="2895" y="4672"/>
                        <a:pt x="2895" y="4465"/>
                      </a:cubicBezTo>
                      <a:cubicBezTo>
                        <a:pt x="2895" y="4260"/>
                        <a:pt x="2729" y="4094"/>
                        <a:pt x="2524" y="4094"/>
                      </a:cubicBezTo>
                      <a:lnTo>
                        <a:pt x="2064" y="4094"/>
                      </a:lnTo>
                      <a:cubicBezTo>
                        <a:pt x="2269" y="4094"/>
                        <a:pt x="2435" y="3928"/>
                        <a:pt x="2435" y="3723"/>
                      </a:cubicBezTo>
                      <a:cubicBezTo>
                        <a:pt x="2435" y="3517"/>
                        <a:pt x="2269" y="3352"/>
                        <a:pt x="2064" y="3352"/>
                      </a:cubicBezTo>
                      <a:lnTo>
                        <a:pt x="3042" y="3352"/>
                      </a:lnTo>
                      <a:cubicBezTo>
                        <a:pt x="2836" y="3352"/>
                        <a:pt x="2670" y="3517"/>
                        <a:pt x="2670" y="3723"/>
                      </a:cubicBezTo>
                      <a:cubicBezTo>
                        <a:pt x="2670" y="3928"/>
                        <a:pt x="2836" y="4094"/>
                        <a:pt x="3042" y="4094"/>
                      </a:cubicBezTo>
                      <a:lnTo>
                        <a:pt x="3670" y="4094"/>
                      </a:lnTo>
                      <a:cubicBezTo>
                        <a:pt x="3876" y="4094"/>
                        <a:pt x="4042" y="3928"/>
                        <a:pt x="4042" y="3723"/>
                      </a:cubicBezTo>
                      <a:cubicBezTo>
                        <a:pt x="4042" y="3517"/>
                        <a:pt x="3876" y="3352"/>
                        <a:pt x="3670" y="3352"/>
                      </a:cubicBezTo>
                      <a:lnTo>
                        <a:pt x="3236" y="3352"/>
                      </a:lnTo>
                      <a:cubicBezTo>
                        <a:pt x="3399" y="3352"/>
                        <a:pt x="3532" y="3220"/>
                        <a:pt x="3532" y="3057"/>
                      </a:cubicBezTo>
                      <a:cubicBezTo>
                        <a:pt x="3532" y="2895"/>
                        <a:pt x="3399" y="2764"/>
                        <a:pt x="3236" y="2764"/>
                      </a:cubicBezTo>
                      <a:lnTo>
                        <a:pt x="3899" y="2764"/>
                      </a:lnTo>
                      <a:cubicBezTo>
                        <a:pt x="4104" y="2764"/>
                        <a:pt x="4270" y="2597"/>
                        <a:pt x="4270" y="2392"/>
                      </a:cubicBezTo>
                      <a:cubicBezTo>
                        <a:pt x="4270" y="2187"/>
                        <a:pt x="4104" y="2021"/>
                        <a:pt x="3899" y="2021"/>
                      </a:cubicBezTo>
                    </a:path>
                  </a:pathLst>
                </a:custGeom>
                <a:solidFill>
                  <a:schemeClr val="accent1"/>
                </a:solidFill>
                <a:ln w="9525">
                  <a:noFill/>
                  <a:round/>
                  <a:headEnd/>
                  <a:tailEnd/>
                </a:ln>
              </p:spPr>
              <p:txBody>
                <a:bodyPr wrap="none" anchor="ctr"/>
                <a:lstStyle/>
                <a:p>
                  <a:endParaRPr lang="en-US"/>
                </a:p>
              </p:txBody>
            </p:sp>
            <p:sp>
              <p:nvSpPr>
                <p:cNvPr id="15467" name="Freeform 67"/>
                <p:cNvSpPr>
                  <a:spLocks noChangeArrowheads="1"/>
                </p:cNvSpPr>
                <p:nvPr/>
              </p:nvSpPr>
              <p:spPr bwMode="auto">
                <a:xfrm>
                  <a:off x="7988241" y="6090468"/>
                  <a:ext cx="514627" cy="324522"/>
                </a:xfrm>
                <a:custGeom>
                  <a:avLst/>
                  <a:gdLst>
                    <a:gd name="T0" fmla="*/ 153425072 w 1181"/>
                    <a:gd name="T1" fmla="*/ 0 h 744"/>
                    <a:gd name="T2" fmla="*/ 70446377 w 1181"/>
                    <a:gd name="T3" fmla="*/ 0 h 744"/>
                    <a:gd name="T4" fmla="*/ 70446377 w 1181"/>
                    <a:gd name="T5" fmla="*/ 0 h 744"/>
                    <a:gd name="T6" fmla="*/ 0 w 1181"/>
                    <a:gd name="T7" fmla="*/ 70585720 h 744"/>
                    <a:gd name="T8" fmla="*/ 0 w 1181"/>
                    <a:gd name="T9" fmla="*/ 70585720 h 744"/>
                    <a:gd name="T10" fmla="*/ 70446377 w 1181"/>
                    <a:gd name="T11" fmla="*/ 141361617 h 744"/>
                    <a:gd name="T12" fmla="*/ 153425072 w 1181"/>
                    <a:gd name="T13" fmla="*/ 141361617 h 744"/>
                    <a:gd name="T14" fmla="*/ 153425072 w 1181"/>
                    <a:gd name="T15" fmla="*/ 141361617 h 744"/>
                    <a:gd name="T16" fmla="*/ 224061411 w 1181"/>
                    <a:gd name="T17" fmla="*/ 70585720 h 744"/>
                    <a:gd name="T18" fmla="*/ 224061411 w 1181"/>
                    <a:gd name="T19" fmla="*/ 70585720 h 744"/>
                    <a:gd name="T20" fmla="*/ 153425072 w 1181"/>
                    <a:gd name="T21" fmla="*/ 0 h 7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1"/>
                    <a:gd name="T34" fmla="*/ 0 h 744"/>
                    <a:gd name="T35" fmla="*/ 1181 w 1181"/>
                    <a:gd name="T36" fmla="*/ 744 h 7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1" h="744">
                      <a:moveTo>
                        <a:pt x="808" y="0"/>
                      </a:moveTo>
                      <a:lnTo>
                        <a:pt x="371" y="0"/>
                      </a:lnTo>
                      <a:cubicBezTo>
                        <a:pt x="166" y="0"/>
                        <a:pt x="0" y="166"/>
                        <a:pt x="0" y="371"/>
                      </a:cubicBezTo>
                      <a:cubicBezTo>
                        <a:pt x="0" y="576"/>
                        <a:pt x="166" y="743"/>
                        <a:pt x="371" y="743"/>
                      </a:cubicBezTo>
                      <a:lnTo>
                        <a:pt x="808" y="743"/>
                      </a:lnTo>
                      <a:cubicBezTo>
                        <a:pt x="1013" y="743"/>
                        <a:pt x="1180" y="576"/>
                        <a:pt x="1180" y="371"/>
                      </a:cubicBezTo>
                      <a:cubicBezTo>
                        <a:pt x="1180" y="166"/>
                        <a:pt x="1013" y="0"/>
                        <a:pt x="808" y="0"/>
                      </a:cubicBezTo>
                    </a:path>
                  </a:pathLst>
                </a:custGeom>
                <a:solidFill>
                  <a:schemeClr val="accent1"/>
                </a:solidFill>
                <a:ln w="9525">
                  <a:noFill/>
                  <a:round/>
                  <a:headEnd/>
                  <a:tailEnd/>
                </a:ln>
              </p:spPr>
              <p:txBody>
                <a:bodyPr wrap="none" anchor="ctr"/>
                <a:lstStyle/>
                <a:p>
                  <a:endParaRPr lang="en-US"/>
                </a:p>
              </p:txBody>
            </p:sp>
            <p:sp>
              <p:nvSpPr>
                <p:cNvPr id="169" name="Freeform 68"/>
                <p:cNvSpPr>
                  <a:spLocks noChangeArrowheads="1"/>
                </p:cNvSpPr>
                <p:nvPr/>
              </p:nvSpPr>
              <p:spPr bwMode="auto">
                <a:xfrm>
                  <a:off x="8533099" y="7098155"/>
                  <a:ext cx="76665" cy="76631"/>
                </a:xfrm>
                <a:custGeom>
                  <a:avLst/>
                  <a:gdLst>
                    <a:gd name="T0" fmla="*/ 76371 w 175"/>
                    <a:gd name="T1" fmla="*/ 38186 h 175"/>
                    <a:gd name="T2" fmla="*/ 76371 w 175"/>
                    <a:gd name="T3" fmla="*/ 38186 h 175"/>
                    <a:gd name="T4" fmla="*/ 38186 w 175"/>
                    <a:gd name="T5" fmla="*/ 76371 h 175"/>
                    <a:gd name="T6" fmla="*/ 38186 w 175"/>
                    <a:gd name="T7" fmla="*/ 76371 h 175"/>
                    <a:gd name="T8" fmla="*/ 0 w 175"/>
                    <a:gd name="T9" fmla="*/ 38186 h 175"/>
                    <a:gd name="T10" fmla="*/ 0 w 175"/>
                    <a:gd name="T11" fmla="*/ 38186 h 175"/>
                    <a:gd name="T12" fmla="*/ 38186 w 175"/>
                    <a:gd name="T13" fmla="*/ 0 h 175"/>
                    <a:gd name="T14" fmla="*/ 38186 w 175"/>
                    <a:gd name="T15" fmla="*/ 0 h 175"/>
                    <a:gd name="T16" fmla="*/ 76371 w 175"/>
                    <a:gd name="T17" fmla="*/ 38186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5" h="175">
                      <a:moveTo>
                        <a:pt x="174" y="87"/>
                      </a:moveTo>
                      <a:lnTo>
                        <a:pt x="174" y="87"/>
                      </a:lnTo>
                      <a:cubicBezTo>
                        <a:pt x="174" y="136"/>
                        <a:pt x="135" y="174"/>
                        <a:pt x="87" y="174"/>
                      </a:cubicBezTo>
                      <a:cubicBezTo>
                        <a:pt x="39" y="174"/>
                        <a:pt x="0" y="136"/>
                        <a:pt x="0" y="87"/>
                      </a:cubicBezTo>
                      <a:cubicBezTo>
                        <a:pt x="0" y="39"/>
                        <a:pt x="39" y="0"/>
                        <a:pt x="87" y="0"/>
                      </a:cubicBezTo>
                      <a:cubicBezTo>
                        <a:pt x="135" y="0"/>
                        <a:pt x="174" y="39"/>
                        <a:pt x="174" y="87"/>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70" name="Freeform 69"/>
                <p:cNvSpPr>
                  <a:spLocks noChangeArrowheads="1"/>
                </p:cNvSpPr>
                <p:nvPr/>
              </p:nvSpPr>
              <p:spPr bwMode="auto">
                <a:xfrm>
                  <a:off x="9808161" y="5921807"/>
                  <a:ext cx="73976" cy="73942"/>
                </a:xfrm>
                <a:custGeom>
                  <a:avLst/>
                  <a:gdLst>
                    <a:gd name="T0" fmla="*/ 74457 w 173"/>
                    <a:gd name="T1" fmla="*/ 36795 h 173"/>
                    <a:gd name="T2" fmla="*/ 74457 w 173"/>
                    <a:gd name="T3" fmla="*/ 36795 h 173"/>
                    <a:gd name="T4" fmla="*/ 36796 w 173"/>
                    <a:gd name="T5" fmla="*/ 74456 h 173"/>
                    <a:gd name="T6" fmla="*/ 36796 w 173"/>
                    <a:gd name="T7" fmla="*/ 74456 h 173"/>
                    <a:gd name="T8" fmla="*/ 0 w 173"/>
                    <a:gd name="T9" fmla="*/ 36795 h 173"/>
                    <a:gd name="T10" fmla="*/ 0 w 173"/>
                    <a:gd name="T11" fmla="*/ 36795 h 173"/>
                    <a:gd name="T12" fmla="*/ 36796 w 173"/>
                    <a:gd name="T13" fmla="*/ 0 h 173"/>
                    <a:gd name="T14" fmla="*/ 36796 w 173"/>
                    <a:gd name="T15" fmla="*/ 0 h 173"/>
                    <a:gd name="T16" fmla="*/ 74457 w 173"/>
                    <a:gd name="T17" fmla="*/ 36795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3">
                      <a:moveTo>
                        <a:pt x="172" y="85"/>
                      </a:moveTo>
                      <a:lnTo>
                        <a:pt x="172" y="85"/>
                      </a:lnTo>
                      <a:cubicBezTo>
                        <a:pt x="172" y="134"/>
                        <a:pt x="133" y="172"/>
                        <a:pt x="85" y="172"/>
                      </a:cubicBezTo>
                      <a:cubicBezTo>
                        <a:pt x="38" y="172"/>
                        <a:pt x="0" y="134"/>
                        <a:pt x="0" y="85"/>
                      </a:cubicBezTo>
                      <a:cubicBezTo>
                        <a:pt x="0" y="38"/>
                        <a:pt x="38" y="0"/>
                        <a:pt x="85" y="0"/>
                      </a:cubicBezTo>
                      <a:cubicBezTo>
                        <a:pt x="133" y="0"/>
                        <a:pt x="172" y="38"/>
                        <a:pt x="172" y="85"/>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71" name="Freeform 70"/>
                <p:cNvSpPr>
                  <a:spLocks noChangeArrowheads="1"/>
                </p:cNvSpPr>
                <p:nvPr/>
              </p:nvSpPr>
              <p:spPr bwMode="auto">
                <a:xfrm>
                  <a:off x="9584891" y="6415201"/>
                  <a:ext cx="75320" cy="73941"/>
                </a:xfrm>
                <a:custGeom>
                  <a:avLst/>
                  <a:gdLst>
                    <a:gd name="T0" fmla="*/ 74456 w 173"/>
                    <a:gd name="T1" fmla="*/ 37015 h 174"/>
                    <a:gd name="T2" fmla="*/ 74456 w 173"/>
                    <a:gd name="T3" fmla="*/ 37015 h 174"/>
                    <a:gd name="T4" fmla="*/ 37661 w 173"/>
                    <a:gd name="T5" fmla="*/ 74460 h 174"/>
                    <a:gd name="T6" fmla="*/ 37661 w 173"/>
                    <a:gd name="T7" fmla="*/ 74460 h 174"/>
                    <a:gd name="T8" fmla="*/ 0 w 173"/>
                    <a:gd name="T9" fmla="*/ 37015 h 174"/>
                    <a:gd name="T10" fmla="*/ 0 w 173"/>
                    <a:gd name="T11" fmla="*/ 37015 h 174"/>
                    <a:gd name="T12" fmla="*/ 37661 w 173"/>
                    <a:gd name="T13" fmla="*/ 0 h 174"/>
                    <a:gd name="T14" fmla="*/ 37661 w 173"/>
                    <a:gd name="T15" fmla="*/ 0 h 174"/>
                    <a:gd name="T16" fmla="*/ 74456 w 173"/>
                    <a:gd name="T17" fmla="*/ 37015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4">
                      <a:moveTo>
                        <a:pt x="172" y="86"/>
                      </a:moveTo>
                      <a:lnTo>
                        <a:pt x="172" y="86"/>
                      </a:lnTo>
                      <a:cubicBezTo>
                        <a:pt x="172" y="134"/>
                        <a:pt x="134" y="173"/>
                        <a:pt x="87" y="173"/>
                      </a:cubicBezTo>
                      <a:cubicBezTo>
                        <a:pt x="39" y="173"/>
                        <a:pt x="0" y="134"/>
                        <a:pt x="0" y="86"/>
                      </a:cubicBezTo>
                      <a:cubicBezTo>
                        <a:pt x="0" y="38"/>
                        <a:pt x="39" y="0"/>
                        <a:pt x="87" y="0"/>
                      </a:cubicBezTo>
                      <a:cubicBezTo>
                        <a:pt x="134" y="0"/>
                        <a:pt x="172" y="38"/>
                        <a:pt x="172" y="86"/>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72" name="Freeform 71"/>
                <p:cNvSpPr>
                  <a:spLocks noChangeArrowheads="1"/>
                </p:cNvSpPr>
                <p:nvPr/>
              </p:nvSpPr>
              <p:spPr bwMode="auto">
                <a:xfrm>
                  <a:off x="10051607" y="7420811"/>
                  <a:ext cx="75320" cy="75286"/>
                </a:xfrm>
                <a:custGeom>
                  <a:avLst/>
                  <a:gdLst>
                    <a:gd name="T0" fmla="*/ 74457 w 173"/>
                    <a:gd name="T1" fmla="*/ 36795 h 173"/>
                    <a:gd name="T2" fmla="*/ 74457 w 173"/>
                    <a:gd name="T3" fmla="*/ 36795 h 173"/>
                    <a:gd name="T4" fmla="*/ 36796 w 173"/>
                    <a:gd name="T5" fmla="*/ 74456 h 173"/>
                    <a:gd name="T6" fmla="*/ 36796 w 173"/>
                    <a:gd name="T7" fmla="*/ 74456 h 173"/>
                    <a:gd name="T8" fmla="*/ 0 w 173"/>
                    <a:gd name="T9" fmla="*/ 36795 h 173"/>
                    <a:gd name="T10" fmla="*/ 0 w 173"/>
                    <a:gd name="T11" fmla="*/ 36795 h 173"/>
                    <a:gd name="T12" fmla="*/ 36796 w 173"/>
                    <a:gd name="T13" fmla="*/ 0 h 173"/>
                    <a:gd name="T14" fmla="*/ 36796 w 173"/>
                    <a:gd name="T15" fmla="*/ 0 h 173"/>
                    <a:gd name="T16" fmla="*/ 74457 w 173"/>
                    <a:gd name="T17" fmla="*/ 36795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3">
                      <a:moveTo>
                        <a:pt x="172" y="85"/>
                      </a:moveTo>
                      <a:lnTo>
                        <a:pt x="172" y="85"/>
                      </a:lnTo>
                      <a:cubicBezTo>
                        <a:pt x="172" y="134"/>
                        <a:pt x="133" y="172"/>
                        <a:pt x="85" y="172"/>
                      </a:cubicBezTo>
                      <a:cubicBezTo>
                        <a:pt x="38" y="172"/>
                        <a:pt x="0" y="134"/>
                        <a:pt x="0" y="85"/>
                      </a:cubicBezTo>
                      <a:cubicBezTo>
                        <a:pt x="0" y="39"/>
                        <a:pt x="38" y="0"/>
                        <a:pt x="85" y="0"/>
                      </a:cubicBezTo>
                      <a:cubicBezTo>
                        <a:pt x="133" y="0"/>
                        <a:pt x="172" y="39"/>
                        <a:pt x="172" y="85"/>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73" name="Freeform 72"/>
                <p:cNvSpPr>
                  <a:spLocks noChangeArrowheads="1"/>
                </p:cNvSpPr>
                <p:nvPr/>
              </p:nvSpPr>
              <p:spPr bwMode="auto">
                <a:xfrm>
                  <a:off x="8309829" y="6209508"/>
                  <a:ext cx="75320" cy="75286"/>
                </a:xfrm>
                <a:custGeom>
                  <a:avLst/>
                  <a:gdLst>
                    <a:gd name="T0" fmla="*/ 74460 w 174"/>
                    <a:gd name="T1" fmla="*/ 36796 h 173"/>
                    <a:gd name="T2" fmla="*/ 74460 w 174"/>
                    <a:gd name="T3" fmla="*/ 36796 h 173"/>
                    <a:gd name="T4" fmla="*/ 37445 w 174"/>
                    <a:gd name="T5" fmla="*/ 74457 h 173"/>
                    <a:gd name="T6" fmla="*/ 37445 w 174"/>
                    <a:gd name="T7" fmla="*/ 74457 h 173"/>
                    <a:gd name="T8" fmla="*/ 0 w 174"/>
                    <a:gd name="T9" fmla="*/ 36796 h 173"/>
                    <a:gd name="T10" fmla="*/ 0 w 174"/>
                    <a:gd name="T11" fmla="*/ 36796 h 173"/>
                    <a:gd name="T12" fmla="*/ 37445 w 174"/>
                    <a:gd name="T13" fmla="*/ 0 h 173"/>
                    <a:gd name="T14" fmla="*/ 37445 w 174"/>
                    <a:gd name="T15" fmla="*/ 0 h 173"/>
                    <a:gd name="T16" fmla="*/ 74460 w 174"/>
                    <a:gd name="T17" fmla="*/ 36796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3">
                      <a:moveTo>
                        <a:pt x="173" y="85"/>
                      </a:moveTo>
                      <a:lnTo>
                        <a:pt x="173" y="85"/>
                      </a:lnTo>
                      <a:cubicBezTo>
                        <a:pt x="173" y="133"/>
                        <a:pt x="135" y="172"/>
                        <a:pt x="87" y="172"/>
                      </a:cubicBezTo>
                      <a:cubicBezTo>
                        <a:pt x="39" y="172"/>
                        <a:pt x="0" y="133"/>
                        <a:pt x="0" y="85"/>
                      </a:cubicBezTo>
                      <a:cubicBezTo>
                        <a:pt x="0" y="38"/>
                        <a:pt x="39" y="0"/>
                        <a:pt x="87" y="0"/>
                      </a:cubicBezTo>
                      <a:cubicBezTo>
                        <a:pt x="135" y="0"/>
                        <a:pt x="173" y="38"/>
                        <a:pt x="173" y="85"/>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74" name="Freeform 73"/>
                <p:cNvSpPr>
                  <a:spLocks noChangeArrowheads="1"/>
                </p:cNvSpPr>
                <p:nvPr/>
              </p:nvSpPr>
              <p:spPr bwMode="auto">
                <a:xfrm>
                  <a:off x="9272850" y="5289940"/>
                  <a:ext cx="73975" cy="76631"/>
                </a:xfrm>
                <a:custGeom>
                  <a:avLst/>
                  <a:gdLst>
                    <a:gd name="T0" fmla="*/ 74457 w 173"/>
                    <a:gd name="T1" fmla="*/ 38186 h 175"/>
                    <a:gd name="T2" fmla="*/ 74457 w 173"/>
                    <a:gd name="T3" fmla="*/ 38186 h 175"/>
                    <a:gd name="T4" fmla="*/ 37229 w 173"/>
                    <a:gd name="T5" fmla="*/ 76371 h 175"/>
                    <a:gd name="T6" fmla="*/ 37229 w 173"/>
                    <a:gd name="T7" fmla="*/ 76371 h 175"/>
                    <a:gd name="T8" fmla="*/ 0 w 173"/>
                    <a:gd name="T9" fmla="*/ 38186 h 175"/>
                    <a:gd name="T10" fmla="*/ 0 w 173"/>
                    <a:gd name="T11" fmla="*/ 38186 h 175"/>
                    <a:gd name="T12" fmla="*/ 37229 w 173"/>
                    <a:gd name="T13" fmla="*/ 0 h 175"/>
                    <a:gd name="T14" fmla="*/ 37229 w 173"/>
                    <a:gd name="T15" fmla="*/ 0 h 175"/>
                    <a:gd name="T16" fmla="*/ 74457 w 173"/>
                    <a:gd name="T17" fmla="*/ 38186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5">
                      <a:moveTo>
                        <a:pt x="172" y="87"/>
                      </a:moveTo>
                      <a:lnTo>
                        <a:pt x="172" y="87"/>
                      </a:lnTo>
                      <a:cubicBezTo>
                        <a:pt x="172" y="134"/>
                        <a:pt x="134" y="174"/>
                        <a:pt x="86" y="174"/>
                      </a:cubicBezTo>
                      <a:cubicBezTo>
                        <a:pt x="39" y="174"/>
                        <a:pt x="0" y="134"/>
                        <a:pt x="0" y="87"/>
                      </a:cubicBezTo>
                      <a:cubicBezTo>
                        <a:pt x="0" y="39"/>
                        <a:pt x="39" y="0"/>
                        <a:pt x="86" y="0"/>
                      </a:cubicBezTo>
                      <a:cubicBezTo>
                        <a:pt x="134" y="0"/>
                        <a:pt x="172" y="39"/>
                        <a:pt x="172" y="87"/>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75" name="Freeform 74"/>
                <p:cNvSpPr>
                  <a:spLocks noChangeArrowheads="1"/>
                </p:cNvSpPr>
                <p:nvPr/>
              </p:nvSpPr>
              <p:spPr bwMode="auto">
                <a:xfrm>
                  <a:off x="8467194" y="6954304"/>
                  <a:ext cx="45730" cy="45710"/>
                </a:xfrm>
                <a:custGeom>
                  <a:avLst/>
                  <a:gdLst>
                    <a:gd name="T0" fmla="*/ 45647 w 105"/>
                    <a:gd name="T1" fmla="*/ 23043 h 106"/>
                    <a:gd name="T2" fmla="*/ 45647 w 105"/>
                    <a:gd name="T3" fmla="*/ 23043 h 106"/>
                    <a:gd name="T4" fmla="*/ 22824 w 105"/>
                    <a:gd name="T5" fmla="*/ 45651 h 106"/>
                    <a:gd name="T6" fmla="*/ 22824 w 105"/>
                    <a:gd name="T7" fmla="*/ 45651 h 106"/>
                    <a:gd name="T8" fmla="*/ 0 w 105"/>
                    <a:gd name="T9" fmla="*/ 23043 h 106"/>
                    <a:gd name="T10" fmla="*/ 0 w 105"/>
                    <a:gd name="T11" fmla="*/ 23043 h 106"/>
                    <a:gd name="T12" fmla="*/ 22824 w 105"/>
                    <a:gd name="T13" fmla="*/ 0 h 106"/>
                    <a:gd name="T14" fmla="*/ 22824 w 105"/>
                    <a:gd name="T15" fmla="*/ 0 h 106"/>
                    <a:gd name="T16" fmla="*/ 45647 w 105"/>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3"/>
                      </a:moveTo>
                      <a:lnTo>
                        <a:pt x="104" y="53"/>
                      </a:lnTo>
                      <a:cubicBezTo>
                        <a:pt x="104" y="82"/>
                        <a:pt x="80" y="105"/>
                        <a:pt x="52" y="105"/>
                      </a:cubicBezTo>
                      <a:cubicBezTo>
                        <a:pt x="24" y="105"/>
                        <a:pt x="0" y="82"/>
                        <a:pt x="0" y="53"/>
                      </a:cubicBezTo>
                      <a:cubicBezTo>
                        <a:pt x="0" y="24"/>
                        <a:pt x="24" y="0"/>
                        <a:pt x="52" y="0"/>
                      </a:cubicBezTo>
                      <a:cubicBezTo>
                        <a:pt x="80" y="0"/>
                        <a:pt x="104" y="24"/>
                        <a:pt x="104" y="53"/>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76" name="Freeform 75"/>
                <p:cNvSpPr>
                  <a:spLocks noChangeArrowheads="1"/>
                </p:cNvSpPr>
                <p:nvPr/>
              </p:nvSpPr>
              <p:spPr bwMode="auto">
                <a:xfrm>
                  <a:off x="8484679" y="5956762"/>
                  <a:ext cx="47075" cy="45710"/>
                </a:xfrm>
                <a:custGeom>
                  <a:avLst/>
                  <a:gdLst>
                    <a:gd name="T0" fmla="*/ 45647 w 105"/>
                    <a:gd name="T1" fmla="*/ 23043 h 106"/>
                    <a:gd name="T2" fmla="*/ 45647 w 105"/>
                    <a:gd name="T3" fmla="*/ 23043 h 106"/>
                    <a:gd name="T4" fmla="*/ 22824 w 105"/>
                    <a:gd name="T5" fmla="*/ 45651 h 106"/>
                    <a:gd name="T6" fmla="*/ 22824 w 105"/>
                    <a:gd name="T7" fmla="*/ 45651 h 106"/>
                    <a:gd name="T8" fmla="*/ 0 w 105"/>
                    <a:gd name="T9" fmla="*/ 23043 h 106"/>
                    <a:gd name="T10" fmla="*/ 0 w 105"/>
                    <a:gd name="T11" fmla="*/ 23043 h 106"/>
                    <a:gd name="T12" fmla="*/ 22824 w 105"/>
                    <a:gd name="T13" fmla="*/ 0 h 106"/>
                    <a:gd name="T14" fmla="*/ 22824 w 105"/>
                    <a:gd name="T15" fmla="*/ 0 h 106"/>
                    <a:gd name="T16" fmla="*/ 45647 w 105"/>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3"/>
                      </a:moveTo>
                      <a:lnTo>
                        <a:pt x="104" y="53"/>
                      </a:lnTo>
                      <a:cubicBezTo>
                        <a:pt x="104" y="83"/>
                        <a:pt x="82" y="105"/>
                        <a:pt x="52" y="105"/>
                      </a:cubicBezTo>
                      <a:cubicBezTo>
                        <a:pt x="24" y="105"/>
                        <a:pt x="0" y="83"/>
                        <a:pt x="0" y="53"/>
                      </a:cubicBezTo>
                      <a:cubicBezTo>
                        <a:pt x="0" y="24"/>
                        <a:pt x="24" y="0"/>
                        <a:pt x="52" y="0"/>
                      </a:cubicBezTo>
                      <a:cubicBezTo>
                        <a:pt x="82" y="0"/>
                        <a:pt x="104" y="24"/>
                        <a:pt x="104" y="53"/>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77" name="Freeform 76"/>
                <p:cNvSpPr>
                  <a:spLocks noChangeArrowheads="1"/>
                </p:cNvSpPr>
                <p:nvPr/>
              </p:nvSpPr>
              <p:spPr bwMode="auto">
                <a:xfrm>
                  <a:off x="9325305" y="6261940"/>
                  <a:ext cx="47075" cy="45710"/>
                </a:xfrm>
                <a:custGeom>
                  <a:avLst/>
                  <a:gdLst>
                    <a:gd name="T0" fmla="*/ 45647 w 105"/>
                    <a:gd name="T1" fmla="*/ 22824 h 105"/>
                    <a:gd name="T2" fmla="*/ 45647 w 105"/>
                    <a:gd name="T3" fmla="*/ 22824 h 105"/>
                    <a:gd name="T4" fmla="*/ 22824 w 105"/>
                    <a:gd name="T5" fmla="*/ 45647 h 105"/>
                    <a:gd name="T6" fmla="*/ 22824 w 105"/>
                    <a:gd name="T7" fmla="*/ 45647 h 105"/>
                    <a:gd name="T8" fmla="*/ 0 w 105"/>
                    <a:gd name="T9" fmla="*/ 22824 h 105"/>
                    <a:gd name="T10" fmla="*/ 0 w 105"/>
                    <a:gd name="T11" fmla="*/ 22824 h 105"/>
                    <a:gd name="T12" fmla="*/ 22824 w 105"/>
                    <a:gd name="T13" fmla="*/ 0 h 105"/>
                    <a:gd name="T14" fmla="*/ 22824 w 105"/>
                    <a:gd name="T15" fmla="*/ 0 h 105"/>
                    <a:gd name="T16" fmla="*/ 45647 w 105"/>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5">
                      <a:moveTo>
                        <a:pt x="104" y="52"/>
                      </a:moveTo>
                      <a:lnTo>
                        <a:pt x="104" y="52"/>
                      </a:lnTo>
                      <a:cubicBezTo>
                        <a:pt x="104" y="82"/>
                        <a:pt x="81" y="104"/>
                        <a:pt x="52" y="104"/>
                      </a:cubicBezTo>
                      <a:cubicBezTo>
                        <a:pt x="23" y="104"/>
                        <a:pt x="0" y="82"/>
                        <a:pt x="0" y="52"/>
                      </a:cubicBezTo>
                      <a:cubicBezTo>
                        <a:pt x="0" y="23"/>
                        <a:pt x="23" y="0"/>
                        <a:pt x="52" y="0"/>
                      </a:cubicBezTo>
                      <a:cubicBezTo>
                        <a:pt x="81" y="0"/>
                        <a:pt x="104" y="23"/>
                        <a:pt x="104" y="52"/>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78" name="Freeform 77"/>
                <p:cNvSpPr>
                  <a:spLocks noChangeArrowheads="1"/>
                </p:cNvSpPr>
                <p:nvPr/>
              </p:nvSpPr>
              <p:spPr bwMode="auto">
                <a:xfrm>
                  <a:off x="10194177" y="6521408"/>
                  <a:ext cx="45730" cy="45710"/>
                </a:xfrm>
                <a:custGeom>
                  <a:avLst/>
                  <a:gdLst>
                    <a:gd name="T0" fmla="*/ 45647 w 105"/>
                    <a:gd name="T1" fmla="*/ 23043 h 106"/>
                    <a:gd name="T2" fmla="*/ 45647 w 105"/>
                    <a:gd name="T3" fmla="*/ 23043 h 106"/>
                    <a:gd name="T4" fmla="*/ 22824 w 105"/>
                    <a:gd name="T5" fmla="*/ 45651 h 106"/>
                    <a:gd name="T6" fmla="*/ 22824 w 105"/>
                    <a:gd name="T7" fmla="*/ 45651 h 106"/>
                    <a:gd name="T8" fmla="*/ 0 w 105"/>
                    <a:gd name="T9" fmla="*/ 23043 h 106"/>
                    <a:gd name="T10" fmla="*/ 0 w 105"/>
                    <a:gd name="T11" fmla="*/ 23043 h 106"/>
                    <a:gd name="T12" fmla="*/ 22824 w 105"/>
                    <a:gd name="T13" fmla="*/ 0 h 106"/>
                    <a:gd name="T14" fmla="*/ 22824 w 105"/>
                    <a:gd name="T15" fmla="*/ 0 h 106"/>
                    <a:gd name="T16" fmla="*/ 45647 w 105"/>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3"/>
                      </a:moveTo>
                      <a:lnTo>
                        <a:pt x="104" y="53"/>
                      </a:lnTo>
                      <a:cubicBezTo>
                        <a:pt x="104" y="81"/>
                        <a:pt x="81" y="105"/>
                        <a:pt x="52" y="105"/>
                      </a:cubicBezTo>
                      <a:cubicBezTo>
                        <a:pt x="22" y="105"/>
                        <a:pt x="0" y="81"/>
                        <a:pt x="0" y="53"/>
                      </a:cubicBezTo>
                      <a:cubicBezTo>
                        <a:pt x="0" y="23"/>
                        <a:pt x="22" y="0"/>
                        <a:pt x="52" y="0"/>
                      </a:cubicBezTo>
                      <a:cubicBezTo>
                        <a:pt x="81" y="0"/>
                        <a:pt x="104" y="23"/>
                        <a:pt x="104" y="53"/>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79" name="Freeform 78"/>
                <p:cNvSpPr>
                  <a:spLocks noChangeArrowheads="1"/>
                </p:cNvSpPr>
                <p:nvPr/>
              </p:nvSpPr>
              <p:spPr bwMode="auto">
                <a:xfrm>
                  <a:off x="9496121" y="7194952"/>
                  <a:ext cx="47075" cy="45710"/>
                </a:xfrm>
                <a:custGeom>
                  <a:avLst/>
                  <a:gdLst>
                    <a:gd name="T0" fmla="*/ 45647 w 105"/>
                    <a:gd name="T1" fmla="*/ 23043 h 106"/>
                    <a:gd name="T2" fmla="*/ 45647 w 105"/>
                    <a:gd name="T3" fmla="*/ 23043 h 106"/>
                    <a:gd name="T4" fmla="*/ 22824 w 105"/>
                    <a:gd name="T5" fmla="*/ 45651 h 106"/>
                    <a:gd name="T6" fmla="*/ 22824 w 105"/>
                    <a:gd name="T7" fmla="*/ 45651 h 106"/>
                    <a:gd name="T8" fmla="*/ 0 w 105"/>
                    <a:gd name="T9" fmla="*/ 23043 h 106"/>
                    <a:gd name="T10" fmla="*/ 0 w 105"/>
                    <a:gd name="T11" fmla="*/ 23043 h 106"/>
                    <a:gd name="T12" fmla="*/ 22824 w 105"/>
                    <a:gd name="T13" fmla="*/ 0 h 106"/>
                    <a:gd name="T14" fmla="*/ 22824 w 105"/>
                    <a:gd name="T15" fmla="*/ 0 h 106"/>
                    <a:gd name="T16" fmla="*/ 45647 w 105"/>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3"/>
                      </a:moveTo>
                      <a:lnTo>
                        <a:pt x="104" y="53"/>
                      </a:lnTo>
                      <a:cubicBezTo>
                        <a:pt x="104" y="81"/>
                        <a:pt x="80" y="105"/>
                        <a:pt x="52" y="105"/>
                      </a:cubicBezTo>
                      <a:cubicBezTo>
                        <a:pt x="23" y="105"/>
                        <a:pt x="0" y="81"/>
                        <a:pt x="0" y="53"/>
                      </a:cubicBezTo>
                      <a:cubicBezTo>
                        <a:pt x="0" y="24"/>
                        <a:pt x="23" y="0"/>
                        <a:pt x="52" y="0"/>
                      </a:cubicBezTo>
                      <a:cubicBezTo>
                        <a:pt x="80" y="0"/>
                        <a:pt x="104" y="24"/>
                        <a:pt x="104" y="53"/>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80" name="Freeform 79"/>
                <p:cNvSpPr>
                  <a:spLocks noChangeArrowheads="1"/>
                </p:cNvSpPr>
                <p:nvPr/>
              </p:nvSpPr>
              <p:spPr bwMode="auto">
                <a:xfrm>
                  <a:off x="10005877" y="6002471"/>
                  <a:ext cx="45730" cy="45710"/>
                </a:xfrm>
                <a:custGeom>
                  <a:avLst/>
                  <a:gdLst>
                    <a:gd name="T0" fmla="*/ 45651 w 106"/>
                    <a:gd name="T1" fmla="*/ 22828 h 107"/>
                    <a:gd name="T2" fmla="*/ 45651 w 106"/>
                    <a:gd name="T3" fmla="*/ 22828 h 107"/>
                    <a:gd name="T4" fmla="*/ 22608 w 106"/>
                    <a:gd name="T5" fmla="*/ 45655 h 107"/>
                    <a:gd name="T6" fmla="*/ 22608 w 106"/>
                    <a:gd name="T7" fmla="*/ 45655 h 107"/>
                    <a:gd name="T8" fmla="*/ 0 w 106"/>
                    <a:gd name="T9" fmla="*/ 22828 h 107"/>
                    <a:gd name="T10" fmla="*/ 0 w 106"/>
                    <a:gd name="T11" fmla="*/ 22828 h 107"/>
                    <a:gd name="T12" fmla="*/ 22608 w 106"/>
                    <a:gd name="T13" fmla="*/ 0 h 107"/>
                    <a:gd name="T14" fmla="*/ 22608 w 106"/>
                    <a:gd name="T15" fmla="*/ 0 h 107"/>
                    <a:gd name="T16" fmla="*/ 45651 w 106"/>
                    <a:gd name="T17" fmla="*/ 22828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7">
                      <a:moveTo>
                        <a:pt x="105" y="53"/>
                      </a:moveTo>
                      <a:lnTo>
                        <a:pt x="105" y="53"/>
                      </a:lnTo>
                      <a:cubicBezTo>
                        <a:pt x="105" y="82"/>
                        <a:pt x="81" y="106"/>
                        <a:pt x="52" y="106"/>
                      </a:cubicBezTo>
                      <a:cubicBezTo>
                        <a:pt x="23" y="106"/>
                        <a:pt x="0" y="82"/>
                        <a:pt x="0" y="53"/>
                      </a:cubicBezTo>
                      <a:cubicBezTo>
                        <a:pt x="0" y="23"/>
                        <a:pt x="23" y="0"/>
                        <a:pt x="52" y="0"/>
                      </a:cubicBezTo>
                      <a:cubicBezTo>
                        <a:pt x="81" y="0"/>
                        <a:pt x="105" y="23"/>
                        <a:pt x="105" y="53"/>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81" name="Freeform 80"/>
                <p:cNvSpPr>
                  <a:spLocks noChangeArrowheads="1"/>
                </p:cNvSpPr>
                <p:nvPr/>
              </p:nvSpPr>
              <p:spPr bwMode="auto">
                <a:xfrm>
                  <a:off x="9065720" y="5595119"/>
                  <a:ext cx="45730" cy="45710"/>
                </a:xfrm>
                <a:custGeom>
                  <a:avLst/>
                  <a:gdLst>
                    <a:gd name="T0" fmla="*/ 45647 w 105"/>
                    <a:gd name="T1" fmla="*/ 23043 h 106"/>
                    <a:gd name="T2" fmla="*/ 45647 w 105"/>
                    <a:gd name="T3" fmla="*/ 23043 h 106"/>
                    <a:gd name="T4" fmla="*/ 22824 w 105"/>
                    <a:gd name="T5" fmla="*/ 45651 h 106"/>
                    <a:gd name="T6" fmla="*/ 22824 w 105"/>
                    <a:gd name="T7" fmla="*/ 45651 h 106"/>
                    <a:gd name="T8" fmla="*/ 0 w 105"/>
                    <a:gd name="T9" fmla="*/ 23043 h 106"/>
                    <a:gd name="T10" fmla="*/ 0 w 105"/>
                    <a:gd name="T11" fmla="*/ 23043 h 106"/>
                    <a:gd name="T12" fmla="*/ 22824 w 105"/>
                    <a:gd name="T13" fmla="*/ 0 h 106"/>
                    <a:gd name="T14" fmla="*/ 22824 w 105"/>
                    <a:gd name="T15" fmla="*/ 0 h 106"/>
                    <a:gd name="T16" fmla="*/ 45647 w 105"/>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3"/>
                      </a:moveTo>
                      <a:lnTo>
                        <a:pt x="104" y="53"/>
                      </a:lnTo>
                      <a:cubicBezTo>
                        <a:pt x="104" y="81"/>
                        <a:pt x="81" y="105"/>
                        <a:pt x="52" y="105"/>
                      </a:cubicBezTo>
                      <a:cubicBezTo>
                        <a:pt x="22" y="105"/>
                        <a:pt x="0" y="81"/>
                        <a:pt x="0" y="53"/>
                      </a:cubicBezTo>
                      <a:cubicBezTo>
                        <a:pt x="0" y="24"/>
                        <a:pt x="22" y="0"/>
                        <a:pt x="52" y="0"/>
                      </a:cubicBezTo>
                      <a:cubicBezTo>
                        <a:pt x="81" y="0"/>
                        <a:pt x="104" y="24"/>
                        <a:pt x="104" y="53"/>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82" name="Freeform 81"/>
                <p:cNvSpPr>
                  <a:spLocks noChangeArrowheads="1"/>
                </p:cNvSpPr>
                <p:nvPr/>
              </p:nvSpPr>
              <p:spPr bwMode="auto">
                <a:xfrm>
                  <a:off x="10215697" y="5268430"/>
                  <a:ext cx="45730" cy="45710"/>
                </a:xfrm>
                <a:custGeom>
                  <a:avLst/>
                  <a:gdLst>
                    <a:gd name="T0" fmla="*/ 45647 w 105"/>
                    <a:gd name="T1" fmla="*/ 22608 h 106"/>
                    <a:gd name="T2" fmla="*/ 45647 w 105"/>
                    <a:gd name="T3" fmla="*/ 22608 h 106"/>
                    <a:gd name="T4" fmla="*/ 22824 w 105"/>
                    <a:gd name="T5" fmla="*/ 45651 h 106"/>
                    <a:gd name="T6" fmla="*/ 22824 w 105"/>
                    <a:gd name="T7" fmla="*/ 45651 h 106"/>
                    <a:gd name="T8" fmla="*/ 0 w 105"/>
                    <a:gd name="T9" fmla="*/ 22608 h 106"/>
                    <a:gd name="T10" fmla="*/ 0 w 105"/>
                    <a:gd name="T11" fmla="*/ 22608 h 106"/>
                    <a:gd name="T12" fmla="*/ 22824 w 105"/>
                    <a:gd name="T13" fmla="*/ 0 h 106"/>
                    <a:gd name="T14" fmla="*/ 22824 w 105"/>
                    <a:gd name="T15" fmla="*/ 0 h 106"/>
                    <a:gd name="T16" fmla="*/ 45647 w 105"/>
                    <a:gd name="T17" fmla="*/ 22608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2"/>
                      </a:moveTo>
                      <a:lnTo>
                        <a:pt x="104" y="52"/>
                      </a:lnTo>
                      <a:cubicBezTo>
                        <a:pt x="104" y="81"/>
                        <a:pt x="81" y="105"/>
                        <a:pt x="52" y="105"/>
                      </a:cubicBezTo>
                      <a:cubicBezTo>
                        <a:pt x="24" y="105"/>
                        <a:pt x="0" y="81"/>
                        <a:pt x="0" y="52"/>
                      </a:cubicBezTo>
                      <a:cubicBezTo>
                        <a:pt x="0" y="24"/>
                        <a:pt x="24" y="0"/>
                        <a:pt x="52" y="0"/>
                      </a:cubicBezTo>
                      <a:cubicBezTo>
                        <a:pt x="81" y="0"/>
                        <a:pt x="104" y="24"/>
                        <a:pt x="104" y="52"/>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83" name="Freeform 82"/>
                <p:cNvSpPr>
                  <a:spLocks noChangeArrowheads="1"/>
                </p:cNvSpPr>
                <p:nvPr/>
              </p:nvSpPr>
              <p:spPr bwMode="auto">
                <a:xfrm>
                  <a:off x="8989055" y="6764745"/>
                  <a:ext cx="47075" cy="45710"/>
                </a:xfrm>
                <a:custGeom>
                  <a:avLst/>
                  <a:gdLst>
                    <a:gd name="T0" fmla="*/ 45647 w 105"/>
                    <a:gd name="T1" fmla="*/ 22608 h 106"/>
                    <a:gd name="T2" fmla="*/ 45647 w 105"/>
                    <a:gd name="T3" fmla="*/ 22608 h 106"/>
                    <a:gd name="T4" fmla="*/ 22824 w 105"/>
                    <a:gd name="T5" fmla="*/ 45651 h 106"/>
                    <a:gd name="T6" fmla="*/ 22824 w 105"/>
                    <a:gd name="T7" fmla="*/ 45651 h 106"/>
                    <a:gd name="T8" fmla="*/ 0 w 105"/>
                    <a:gd name="T9" fmla="*/ 22608 h 106"/>
                    <a:gd name="T10" fmla="*/ 0 w 105"/>
                    <a:gd name="T11" fmla="*/ 22608 h 106"/>
                    <a:gd name="T12" fmla="*/ 22824 w 105"/>
                    <a:gd name="T13" fmla="*/ 0 h 106"/>
                    <a:gd name="T14" fmla="*/ 22824 w 105"/>
                    <a:gd name="T15" fmla="*/ 0 h 106"/>
                    <a:gd name="T16" fmla="*/ 45647 w 105"/>
                    <a:gd name="T17" fmla="*/ 22608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2"/>
                      </a:moveTo>
                      <a:lnTo>
                        <a:pt x="104" y="52"/>
                      </a:lnTo>
                      <a:cubicBezTo>
                        <a:pt x="104" y="81"/>
                        <a:pt x="81" y="105"/>
                        <a:pt x="52" y="105"/>
                      </a:cubicBezTo>
                      <a:cubicBezTo>
                        <a:pt x="23" y="105"/>
                        <a:pt x="0" y="81"/>
                        <a:pt x="0" y="52"/>
                      </a:cubicBezTo>
                      <a:cubicBezTo>
                        <a:pt x="0" y="22"/>
                        <a:pt x="23" y="0"/>
                        <a:pt x="52" y="0"/>
                      </a:cubicBezTo>
                      <a:cubicBezTo>
                        <a:pt x="81" y="0"/>
                        <a:pt x="104" y="22"/>
                        <a:pt x="104" y="52"/>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5483" name="Freeform 83"/>
                <p:cNvSpPr>
                  <a:spLocks noChangeArrowheads="1"/>
                </p:cNvSpPr>
                <p:nvPr/>
              </p:nvSpPr>
              <p:spPr bwMode="auto">
                <a:xfrm>
                  <a:off x="10004503" y="7150446"/>
                  <a:ext cx="46086" cy="46086"/>
                </a:xfrm>
                <a:custGeom>
                  <a:avLst/>
                  <a:gdLst>
                    <a:gd name="T0" fmla="*/ 19847850 w 106"/>
                    <a:gd name="T1" fmla="*/ 10017780 h 105"/>
                    <a:gd name="T2" fmla="*/ 19847850 w 106"/>
                    <a:gd name="T3" fmla="*/ 10017780 h 105"/>
                    <a:gd name="T4" fmla="*/ 9829362 w 106"/>
                    <a:gd name="T5" fmla="*/ 20035121 h 105"/>
                    <a:gd name="T6" fmla="*/ 9829362 w 106"/>
                    <a:gd name="T7" fmla="*/ 20035121 h 105"/>
                    <a:gd name="T8" fmla="*/ 0 w 106"/>
                    <a:gd name="T9" fmla="*/ 10017780 h 105"/>
                    <a:gd name="T10" fmla="*/ 0 w 106"/>
                    <a:gd name="T11" fmla="*/ 10017780 h 105"/>
                    <a:gd name="T12" fmla="*/ 9829362 w 106"/>
                    <a:gd name="T13" fmla="*/ 0 h 105"/>
                    <a:gd name="T14" fmla="*/ 9829362 w 106"/>
                    <a:gd name="T15" fmla="*/ 0 h 105"/>
                    <a:gd name="T16" fmla="*/ 19847850 w 106"/>
                    <a:gd name="T17" fmla="*/ 10017780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105"/>
                    <a:gd name="T29" fmla="*/ 106 w 106"/>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105">
                      <a:moveTo>
                        <a:pt x="105" y="52"/>
                      </a:moveTo>
                      <a:lnTo>
                        <a:pt x="105" y="52"/>
                      </a:lnTo>
                      <a:cubicBezTo>
                        <a:pt x="105" y="81"/>
                        <a:pt x="81" y="104"/>
                        <a:pt x="52" y="104"/>
                      </a:cubicBezTo>
                      <a:cubicBezTo>
                        <a:pt x="23" y="104"/>
                        <a:pt x="0" y="81"/>
                        <a:pt x="0" y="52"/>
                      </a:cubicBezTo>
                      <a:cubicBezTo>
                        <a:pt x="0" y="22"/>
                        <a:pt x="23" y="0"/>
                        <a:pt x="52" y="0"/>
                      </a:cubicBezTo>
                      <a:cubicBezTo>
                        <a:pt x="81" y="0"/>
                        <a:pt x="105" y="22"/>
                        <a:pt x="105" y="52"/>
                      </a:cubicBezTo>
                    </a:path>
                  </a:pathLst>
                </a:custGeom>
                <a:solidFill>
                  <a:srgbClr val="EA662C"/>
                </a:solidFill>
                <a:ln w="9525">
                  <a:noFill/>
                  <a:round/>
                  <a:headEnd/>
                  <a:tailEnd/>
                </a:ln>
              </p:spPr>
              <p:txBody>
                <a:bodyPr wrap="none" anchor="ctr"/>
                <a:lstStyle/>
                <a:p>
                  <a:endParaRPr lang="en-US"/>
                </a:p>
              </p:txBody>
            </p:sp>
            <p:sp>
              <p:nvSpPr>
                <p:cNvPr id="15484" name="Freeform 84"/>
                <p:cNvSpPr>
                  <a:spLocks noChangeArrowheads="1"/>
                </p:cNvSpPr>
                <p:nvPr/>
              </p:nvSpPr>
              <p:spPr bwMode="auto">
                <a:xfrm>
                  <a:off x="9439950" y="5090017"/>
                  <a:ext cx="46086" cy="46086"/>
                </a:xfrm>
                <a:custGeom>
                  <a:avLst/>
                  <a:gdLst>
                    <a:gd name="T0" fmla="*/ 19847850 w 106"/>
                    <a:gd name="T1" fmla="*/ 10017780 h 105"/>
                    <a:gd name="T2" fmla="*/ 19847850 w 106"/>
                    <a:gd name="T3" fmla="*/ 10017780 h 105"/>
                    <a:gd name="T4" fmla="*/ 9829362 w 106"/>
                    <a:gd name="T5" fmla="*/ 20035121 h 105"/>
                    <a:gd name="T6" fmla="*/ 9829362 w 106"/>
                    <a:gd name="T7" fmla="*/ 20035121 h 105"/>
                    <a:gd name="T8" fmla="*/ 0 w 106"/>
                    <a:gd name="T9" fmla="*/ 10017780 h 105"/>
                    <a:gd name="T10" fmla="*/ 0 w 106"/>
                    <a:gd name="T11" fmla="*/ 10017780 h 105"/>
                    <a:gd name="T12" fmla="*/ 9829362 w 106"/>
                    <a:gd name="T13" fmla="*/ 0 h 105"/>
                    <a:gd name="T14" fmla="*/ 9829362 w 106"/>
                    <a:gd name="T15" fmla="*/ 0 h 105"/>
                    <a:gd name="T16" fmla="*/ 19847850 w 106"/>
                    <a:gd name="T17" fmla="*/ 10017780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105"/>
                    <a:gd name="T29" fmla="*/ 106 w 106"/>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105">
                      <a:moveTo>
                        <a:pt x="105" y="52"/>
                      </a:moveTo>
                      <a:lnTo>
                        <a:pt x="105" y="52"/>
                      </a:lnTo>
                      <a:cubicBezTo>
                        <a:pt x="105" y="81"/>
                        <a:pt x="82" y="104"/>
                        <a:pt x="52" y="104"/>
                      </a:cubicBezTo>
                      <a:cubicBezTo>
                        <a:pt x="24" y="104"/>
                        <a:pt x="0" y="81"/>
                        <a:pt x="0" y="52"/>
                      </a:cubicBezTo>
                      <a:cubicBezTo>
                        <a:pt x="0" y="24"/>
                        <a:pt x="24" y="0"/>
                        <a:pt x="52" y="0"/>
                      </a:cubicBezTo>
                      <a:cubicBezTo>
                        <a:pt x="82" y="0"/>
                        <a:pt x="105" y="24"/>
                        <a:pt x="105" y="52"/>
                      </a:cubicBezTo>
                    </a:path>
                  </a:pathLst>
                </a:custGeom>
                <a:solidFill>
                  <a:srgbClr val="EA662C"/>
                </a:solidFill>
                <a:ln w="9525">
                  <a:noFill/>
                  <a:round/>
                  <a:headEnd/>
                  <a:tailEnd/>
                </a:ln>
              </p:spPr>
              <p:txBody>
                <a:bodyPr wrap="none" anchor="ctr"/>
                <a:lstStyle/>
                <a:p>
                  <a:endParaRPr lang="en-US"/>
                </a:p>
              </p:txBody>
            </p:sp>
            <p:sp>
              <p:nvSpPr>
                <p:cNvPr id="186" name="Freeform 85"/>
                <p:cNvSpPr>
                  <a:spLocks noChangeArrowheads="1"/>
                </p:cNvSpPr>
                <p:nvPr/>
              </p:nvSpPr>
              <p:spPr bwMode="auto">
                <a:xfrm>
                  <a:off x="8720054" y="5467401"/>
                  <a:ext cx="45730" cy="47054"/>
                </a:xfrm>
                <a:custGeom>
                  <a:avLst/>
                  <a:gdLst>
                    <a:gd name="T0" fmla="*/ 45651 w 106"/>
                    <a:gd name="T1" fmla="*/ 22824 h 105"/>
                    <a:gd name="T2" fmla="*/ 45651 w 106"/>
                    <a:gd name="T3" fmla="*/ 22824 h 105"/>
                    <a:gd name="T4" fmla="*/ 23043 w 106"/>
                    <a:gd name="T5" fmla="*/ 45647 h 105"/>
                    <a:gd name="T6" fmla="*/ 23043 w 106"/>
                    <a:gd name="T7" fmla="*/ 45647 h 105"/>
                    <a:gd name="T8" fmla="*/ 0 w 106"/>
                    <a:gd name="T9" fmla="*/ 22824 h 105"/>
                    <a:gd name="T10" fmla="*/ 0 w 106"/>
                    <a:gd name="T11" fmla="*/ 22824 h 105"/>
                    <a:gd name="T12" fmla="*/ 23043 w 106"/>
                    <a:gd name="T13" fmla="*/ 0 h 105"/>
                    <a:gd name="T14" fmla="*/ 23043 w 106"/>
                    <a:gd name="T15" fmla="*/ 0 h 105"/>
                    <a:gd name="T16" fmla="*/ 45651 w 106"/>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5">
                      <a:moveTo>
                        <a:pt x="105" y="52"/>
                      </a:moveTo>
                      <a:lnTo>
                        <a:pt x="105" y="52"/>
                      </a:lnTo>
                      <a:cubicBezTo>
                        <a:pt x="105" y="81"/>
                        <a:pt x="81" y="104"/>
                        <a:pt x="53" y="104"/>
                      </a:cubicBezTo>
                      <a:cubicBezTo>
                        <a:pt x="24" y="104"/>
                        <a:pt x="0" y="81"/>
                        <a:pt x="0" y="52"/>
                      </a:cubicBezTo>
                      <a:cubicBezTo>
                        <a:pt x="0" y="24"/>
                        <a:pt x="24" y="0"/>
                        <a:pt x="53" y="0"/>
                      </a:cubicBezTo>
                      <a:cubicBezTo>
                        <a:pt x="81" y="0"/>
                        <a:pt x="105" y="24"/>
                        <a:pt x="105" y="52"/>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87" name="Freeform 86"/>
                <p:cNvSpPr>
                  <a:spLocks noChangeArrowheads="1"/>
                </p:cNvSpPr>
                <p:nvPr/>
              </p:nvSpPr>
              <p:spPr bwMode="auto">
                <a:xfrm>
                  <a:off x="9703251" y="5081559"/>
                  <a:ext cx="536656" cy="260813"/>
                </a:xfrm>
                <a:custGeom>
                  <a:avLst/>
                  <a:gdLst>
                    <a:gd name="T0" fmla="*/ 406733 w 1236"/>
                    <a:gd name="T1" fmla="*/ 260719 h 601"/>
                    <a:gd name="T2" fmla="*/ 130067 w 1236"/>
                    <a:gd name="T3" fmla="*/ 260719 h 601"/>
                    <a:gd name="T4" fmla="*/ 130067 w 1236"/>
                    <a:gd name="T5" fmla="*/ 260719 h 601"/>
                    <a:gd name="T6" fmla="*/ 0 w 1236"/>
                    <a:gd name="T7" fmla="*/ 130360 h 601"/>
                    <a:gd name="T8" fmla="*/ 0 w 1236"/>
                    <a:gd name="T9" fmla="*/ 130360 h 601"/>
                    <a:gd name="T10" fmla="*/ 130067 w 1236"/>
                    <a:gd name="T11" fmla="*/ 0 h 601"/>
                    <a:gd name="T12" fmla="*/ 406733 w 1236"/>
                    <a:gd name="T13" fmla="*/ 0 h 601"/>
                    <a:gd name="T14" fmla="*/ 406733 w 1236"/>
                    <a:gd name="T15" fmla="*/ 0 h 601"/>
                    <a:gd name="T16" fmla="*/ 537235 w 1236"/>
                    <a:gd name="T17" fmla="*/ 130360 h 601"/>
                    <a:gd name="T18" fmla="*/ 537235 w 1236"/>
                    <a:gd name="T19" fmla="*/ 130360 h 601"/>
                    <a:gd name="T20" fmla="*/ 406733 w 1236"/>
                    <a:gd name="T21" fmla="*/ 260719 h 6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36" h="601">
                      <a:moveTo>
                        <a:pt x="935" y="600"/>
                      </a:moveTo>
                      <a:lnTo>
                        <a:pt x="299" y="600"/>
                      </a:lnTo>
                      <a:cubicBezTo>
                        <a:pt x="135" y="600"/>
                        <a:pt x="0" y="466"/>
                        <a:pt x="0" y="300"/>
                      </a:cubicBezTo>
                      <a:cubicBezTo>
                        <a:pt x="0" y="135"/>
                        <a:pt x="135" y="0"/>
                        <a:pt x="299" y="0"/>
                      </a:cubicBezTo>
                      <a:lnTo>
                        <a:pt x="935" y="0"/>
                      </a:lnTo>
                      <a:cubicBezTo>
                        <a:pt x="1101" y="0"/>
                        <a:pt x="1235" y="135"/>
                        <a:pt x="1235" y="300"/>
                      </a:cubicBezTo>
                      <a:cubicBezTo>
                        <a:pt x="1235" y="466"/>
                        <a:pt x="1101" y="600"/>
                        <a:pt x="935" y="600"/>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88" name="Freeform 87"/>
                <p:cNvSpPr>
                  <a:spLocks noChangeArrowheads="1"/>
                </p:cNvSpPr>
                <p:nvPr/>
              </p:nvSpPr>
              <p:spPr bwMode="auto">
                <a:xfrm>
                  <a:off x="8631284" y="5713426"/>
                  <a:ext cx="538001" cy="262157"/>
                </a:xfrm>
                <a:custGeom>
                  <a:avLst/>
                  <a:gdLst>
                    <a:gd name="T0" fmla="*/ 407168 w 1236"/>
                    <a:gd name="T1" fmla="*/ 260719 h 601"/>
                    <a:gd name="T2" fmla="*/ 130502 w 1236"/>
                    <a:gd name="T3" fmla="*/ 260719 h 601"/>
                    <a:gd name="T4" fmla="*/ 130502 w 1236"/>
                    <a:gd name="T5" fmla="*/ 260719 h 601"/>
                    <a:gd name="T6" fmla="*/ 0 w 1236"/>
                    <a:gd name="T7" fmla="*/ 130360 h 601"/>
                    <a:gd name="T8" fmla="*/ 0 w 1236"/>
                    <a:gd name="T9" fmla="*/ 130360 h 601"/>
                    <a:gd name="T10" fmla="*/ 130502 w 1236"/>
                    <a:gd name="T11" fmla="*/ 0 h 601"/>
                    <a:gd name="T12" fmla="*/ 407168 w 1236"/>
                    <a:gd name="T13" fmla="*/ 0 h 601"/>
                    <a:gd name="T14" fmla="*/ 407168 w 1236"/>
                    <a:gd name="T15" fmla="*/ 0 h 601"/>
                    <a:gd name="T16" fmla="*/ 537235 w 1236"/>
                    <a:gd name="T17" fmla="*/ 130360 h 601"/>
                    <a:gd name="T18" fmla="*/ 537235 w 1236"/>
                    <a:gd name="T19" fmla="*/ 130360 h 601"/>
                    <a:gd name="T20" fmla="*/ 407168 w 1236"/>
                    <a:gd name="T21" fmla="*/ 260719 h 6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36" h="601">
                      <a:moveTo>
                        <a:pt x="936" y="600"/>
                      </a:moveTo>
                      <a:lnTo>
                        <a:pt x="300" y="600"/>
                      </a:lnTo>
                      <a:cubicBezTo>
                        <a:pt x="134" y="600"/>
                        <a:pt x="0" y="466"/>
                        <a:pt x="0" y="300"/>
                      </a:cubicBezTo>
                      <a:cubicBezTo>
                        <a:pt x="0" y="135"/>
                        <a:pt x="134" y="0"/>
                        <a:pt x="300" y="0"/>
                      </a:cubicBezTo>
                      <a:lnTo>
                        <a:pt x="936" y="0"/>
                      </a:lnTo>
                      <a:cubicBezTo>
                        <a:pt x="1101" y="0"/>
                        <a:pt x="1235" y="135"/>
                        <a:pt x="1235" y="300"/>
                      </a:cubicBezTo>
                      <a:cubicBezTo>
                        <a:pt x="1235" y="466"/>
                        <a:pt x="1101" y="600"/>
                        <a:pt x="936" y="600"/>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89" name="Freeform 88"/>
                <p:cNvSpPr>
                  <a:spLocks noChangeArrowheads="1"/>
                </p:cNvSpPr>
                <p:nvPr/>
              </p:nvSpPr>
              <p:spPr bwMode="auto">
                <a:xfrm>
                  <a:off x="8221059" y="6544264"/>
                  <a:ext cx="538001" cy="260813"/>
                </a:xfrm>
                <a:custGeom>
                  <a:avLst/>
                  <a:gdLst>
                    <a:gd name="T0" fmla="*/ 406733 w 1236"/>
                    <a:gd name="T1" fmla="*/ 260719 h 601"/>
                    <a:gd name="T2" fmla="*/ 130067 w 1236"/>
                    <a:gd name="T3" fmla="*/ 260719 h 601"/>
                    <a:gd name="T4" fmla="*/ 130067 w 1236"/>
                    <a:gd name="T5" fmla="*/ 260719 h 601"/>
                    <a:gd name="T6" fmla="*/ 0 w 1236"/>
                    <a:gd name="T7" fmla="*/ 129925 h 601"/>
                    <a:gd name="T8" fmla="*/ 0 w 1236"/>
                    <a:gd name="T9" fmla="*/ 129925 h 601"/>
                    <a:gd name="T10" fmla="*/ 130067 w 1236"/>
                    <a:gd name="T11" fmla="*/ 0 h 601"/>
                    <a:gd name="T12" fmla="*/ 406733 w 1236"/>
                    <a:gd name="T13" fmla="*/ 0 h 601"/>
                    <a:gd name="T14" fmla="*/ 406733 w 1236"/>
                    <a:gd name="T15" fmla="*/ 0 h 601"/>
                    <a:gd name="T16" fmla="*/ 537235 w 1236"/>
                    <a:gd name="T17" fmla="*/ 129925 h 601"/>
                    <a:gd name="T18" fmla="*/ 537235 w 1236"/>
                    <a:gd name="T19" fmla="*/ 129925 h 601"/>
                    <a:gd name="T20" fmla="*/ 406733 w 1236"/>
                    <a:gd name="T21" fmla="*/ 260719 h 6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36" h="601">
                      <a:moveTo>
                        <a:pt x="935" y="600"/>
                      </a:moveTo>
                      <a:lnTo>
                        <a:pt x="299" y="600"/>
                      </a:lnTo>
                      <a:cubicBezTo>
                        <a:pt x="134" y="600"/>
                        <a:pt x="0" y="465"/>
                        <a:pt x="0" y="299"/>
                      </a:cubicBezTo>
                      <a:cubicBezTo>
                        <a:pt x="0" y="133"/>
                        <a:pt x="134" y="0"/>
                        <a:pt x="299" y="0"/>
                      </a:cubicBezTo>
                      <a:lnTo>
                        <a:pt x="935" y="0"/>
                      </a:lnTo>
                      <a:cubicBezTo>
                        <a:pt x="1101" y="0"/>
                        <a:pt x="1235" y="133"/>
                        <a:pt x="1235" y="299"/>
                      </a:cubicBezTo>
                      <a:cubicBezTo>
                        <a:pt x="1235" y="465"/>
                        <a:pt x="1101" y="600"/>
                        <a:pt x="935" y="600"/>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90" name="Freeform 89"/>
                <p:cNvSpPr>
                  <a:spLocks noChangeArrowheads="1"/>
                </p:cNvSpPr>
                <p:nvPr/>
              </p:nvSpPr>
              <p:spPr bwMode="auto">
                <a:xfrm>
                  <a:off x="9354895" y="6861541"/>
                  <a:ext cx="536656" cy="262158"/>
                </a:xfrm>
                <a:custGeom>
                  <a:avLst/>
                  <a:gdLst>
                    <a:gd name="T0" fmla="*/ 406298 w 1236"/>
                    <a:gd name="T1" fmla="*/ 260719 h 601"/>
                    <a:gd name="T2" fmla="*/ 130502 w 1236"/>
                    <a:gd name="T3" fmla="*/ 260719 h 601"/>
                    <a:gd name="T4" fmla="*/ 130502 w 1236"/>
                    <a:gd name="T5" fmla="*/ 260719 h 601"/>
                    <a:gd name="T6" fmla="*/ 0 w 1236"/>
                    <a:gd name="T7" fmla="*/ 130360 h 601"/>
                    <a:gd name="T8" fmla="*/ 0 w 1236"/>
                    <a:gd name="T9" fmla="*/ 130360 h 601"/>
                    <a:gd name="T10" fmla="*/ 130502 w 1236"/>
                    <a:gd name="T11" fmla="*/ 0 h 601"/>
                    <a:gd name="T12" fmla="*/ 406298 w 1236"/>
                    <a:gd name="T13" fmla="*/ 0 h 601"/>
                    <a:gd name="T14" fmla="*/ 406298 w 1236"/>
                    <a:gd name="T15" fmla="*/ 0 h 601"/>
                    <a:gd name="T16" fmla="*/ 537235 w 1236"/>
                    <a:gd name="T17" fmla="*/ 130360 h 601"/>
                    <a:gd name="T18" fmla="*/ 537235 w 1236"/>
                    <a:gd name="T19" fmla="*/ 130360 h 601"/>
                    <a:gd name="T20" fmla="*/ 406298 w 1236"/>
                    <a:gd name="T21" fmla="*/ 260719 h 6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36" h="601">
                      <a:moveTo>
                        <a:pt x="934" y="600"/>
                      </a:moveTo>
                      <a:lnTo>
                        <a:pt x="300" y="600"/>
                      </a:lnTo>
                      <a:cubicBezTo>
                        <a:pt x="134" y="600"/>
                        <a:pt x="0" y="466"/>
                        <a:pt x="0" y="300"/>
                      </a:cubicBezTo>
                      <a:cubicBezTo>
                        <a:pt x="0" y="134"/>
                        <a:pt x="134" y="0"/>
                        <a:pt x="300" y="0"/>
                      </a:cubicBezTo>
                      <a:lnTo>
                        <a:pt x="934" y="0"/>
                      </a:lnTo>
                      <a:cubicBezTo>
                        <a:pt x="1100" y="0"/>
                        <a:pt x="1235" y="134"/>
                        <a:pt x="1235" y="300"/>
                      </a:cubicBezTo>
                      <a:cubicBezTo>
                        <a:pt x="1235" y="466"/>
                        <a:pt x="1100" y="600"/>
                        <a:pt x="934" y="600"/>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91" name="Freeform 90"/>
                <p:cNvSpPr>
                  <a:spLocks noChangeArrowheads="1"/>
                </p:cNvSpPr>
                <p:nvPr/>
              </p:nvSpPr>
              <p:spPr bwMode="auto">
                <a:xfrm>
                  <a:off x="9571441" y="7122354"/>
                  <a:ext cx="538001" cy="260813"/>
                </a:xfrm>
                <a:custGeom>
                  <a:avLst/>
                  <a:gdLst>
                    <a:gd name="T0" fmla="*/ 407168 w 1236"/>
                    <a:gd name="T1" fmla="*/ 260719 h 600"/>
                    <a:gd name="T2" fmla="*/ 130502 w 1236"/>
                    <a:gd name="T3" fmla="*/ 260719 h 600"/>
                    <a:gd name="T4" fmla="*/ 130502 w 1236"/>
                    <a:gd name="T5" fmla="*/ 260719 h 600"/>
                    <a:gd name="T6" fmla="*/ 0 w 1236"/>
                    <a:gd name="T7" fmla="*/ 130577 h 600"/>
                    <a:gd name="T8" fmla="*/ 0 w 1236"/>
                    <a:gd name="T9" fmla="*/ 130577 h 600"/>
                    <a:gd name="T10" fmla="*/ 130502 w 1236"/>
                    <a:gd name="T11" fmla="*/ 0 h 600"/>
                    <a:gd name="T12" fmla="*/ 407168 w 1236"/>
                    <a:gd name="T13" fmla="*/ 0 h 600"/>
                    <a:gd name="T14" fmla="*/ 407168 w 1236"/>
                    <a:gd name="T15" fmla="*/ 0 h 600"/>
                    <a:gd name="T16" fmla="*/ 537235 w 1236"/>
                    <a:gd name="T17" fmla="*/ 130577 h 600"/>
                    <a:gd name="T18" fmla="*/ 537235 w 1236"/>
                    <a:gd name="T19" fmla="*/ 130577 h 600"/>
                    <a:gd name="T20" fmla="*/ 407168 w 1236"/>
                    <a:gd name="T21" fmla="*/ 260719 h 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36" h="600">
                      <a:moveTo>
                        <a:pt x="936" y="599"/>
                      </a:moveTo>
                      <a:lnTo>
                        <a:pt x="300" y="599"/>
                      </a:lnTo>
                      <a:cubicBezTo>
                        <a:pt x="135" y="599"/>
                        <a:pt x="0" y="465"/>
                        <a:pt x="0" y="300"/>
                      </a:cubicBezTo>
                      <a:cubicBezTo>
                        <a:pt x="0" y="134"/>
                        <a:pt x="135" y="0"/>
                        <a:pt x="300" y="0"/>
                      </a:cubicBezTo>
                      <a:lnTo>
                        <a:pt x="936" y="0"/>
                      </a:lnTo>
                      <a:cubicBezTo>
                        <a:pt x="1102" y="0"/>
                        <a:pt x="1235" y="134"/>
                        <a:pt x="1235" y="300"/>
                      </a:cubicBezTo>
                      <a:cubicBezTo>
                        <a:pt x="1235" y="465"/>
                        <a:pt x="1102" y="599"/>
                        <a:pt x="936" y="599"/>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grpSp>
          <p:grpSp>
            <p:nvGrpSpPr>
              <p:cNvPr id="15440" name="Group 1"/>
              <p:cNvGrpSpPr>
                <a:grpSpLocks/>
              </p:cNvGrpSpPr>
              <p:nvPr/>
            </p:nvGrpSpPr>
            <p:grpSpPr bwMode="auto">
              <a:xfrm rot="10800000">
                <a:off x="-528478" y="2446954"/>
                <a:ext cx="2447606" cy="2528559"/>
                <a:chOff x="8253235" y="2100188"/>
                <a:chExt cx="2448321" cy="2528969"/>
              </a:xfrm>
            </p:grpSpPr>
            <p:sp>
              <p:nvSpPr>
                <p:cNvPr id="15441" name="Freeform 91"/>
                <p:cNvSpPr>
                  <a:spLocks noChangeArrowheads="1"/>
                </p:cNvSpPr>
                <p:nvPr/>
              </p:nvSpPr>
              <p:spPr bwMode="auto">
                <a:xfrm>
                  <a:off x="8253235" y="3674793"/>
                  <a:ext cx="378290" cy="291878"/>
                </a:xfrm>
                <a:custGeom>
                  <a:avLst/>
                  <a:gdLst>
                    <a:gd name="T0" fmla="*/ 63482643 w 869"/>
                    <a:gd name="T1" fmla="*/ 126586454 h 672"/>
                    <a:gd name="T2" fmla="*/ 101193227 w 869"/>
                    <a:gd name="T3" fmla="*/ 126586454 h 672"/>
                    <a:gd name="T4" fmla="*/ 101193227 w 869"/>
                    <a:gd name="T5" fmla="*/ 126586454 h 672"/>
                    <a:gd name="T6" fmla="*/ 164486508 w 869"/>
                    <a:gd name="T7" fmla="*/ 63387479 h 672"/>
                    <a:gd name="T8" fmla="*/ 164486508 w 869"/>
                    <a:gd name="T9" fmla="*/ 63387479 h 672"/>
                    <a:gd name="T10" fmla="*/ 101193227 w 869"/>
                    <a:gd name="T11" fmla="*/ 0 h 672"/>
                    <a:gd name="T12" fmla="*/ 63482643 w 869"/>
                    <a:gd name="T13" fmla="*/ 0 h 672"/>
                    <a:gd name="T14" fmla="*/ 63482643 w 869"/>
                    <a:gd name="T15" fmla="*/ 0 h 672"/>
                    <a:gd name="T16" fmla="*/ 0 w 869"/>
                    <a:gd name="T17" fmla="*/ 63387479 h 672"/>
                    <a:gd name="T18" fmla="*/ 0 w 869"/>
                    <a:gd name="T19" fmla="*/ 63387479 h 672"/>
                    <a:gd name="T20" fmla="*/ 63482643 w 869"/>
                    <a:gd name="T21" fmla="*/ 126586454 h 6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9"/>
                    <a:gd name="T34" fmla="*/ 0 h 672"/>
                    <a:gd name="T35" fmla="*/ 869 w 869"/>
                    <a:gd name="T36" fmla="*/ 672 h 6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9" h="672">
                      <a:moveTo>
                        <a:pt x="335" y="671"/>
                      </a:moveTo>
                      <a:lnTo>
                        <a:pt x="534" y="671"/>
                      </a:lnTo>
                      <a:cubicBezTo>
                        <a:pt x="718" y="671"/>
                        <a:pt x="868" y="520"/>
                        <a:pt x="868" y="336"/>
                      </a:cubicBezTo>
                      <a:cubicBezTo>
                        <a:pt x="868" y="151"/>
                        <a:pt x="718" y="0"/>
                        <a:pt x="534" y="0"/>
                      </a:cubicBezTo>
                      <a:lnTo>
                        <a:pt x="335" y="0"/>
                      </a:lnTo>
                      <a:cubicBezTo>
                        <a:pt x="149" y="0"/>
                        <a:pt x="0" y="151"/>
                        <a:pt x="0" y="336"/>
                      </a:cubicBezTo>
                      <a:cubicBezTo>
                        <a:pt x="0" y="520"/>
                        <a:pt x="149" y="671"/>
                        <a:pt x="335" y="671"/>
                      </a:cubicBezTo>
                    </a:path>
                  </a:pathLst>
                </a:custGeom>
                <a:solidFill>
                  <a:srgbClr val="CC5EA3"/>
                </a:solidFill>
                <a:ln w="9525">
                  <a:noFill/>
                  <a:round/>
                  <a:headEnd/>
                  <a:tailEnd/>
                </a:ln>
              </p:spPr>
              <p:txBody>
                <a:bodyPr wrap="none" anchor="ctr"/>
                <a:lstStyle/>
                <a:p>
                  <a:endParaRPr lang="en-US"/>
                </a:p>
              </p:txBody>
            </p:sp>
            <p:sp>
              <p:nvSpPr>
                <p:cNvPr id="15442" name="Freeform 92"/>
                <p:cNvSpPr>
                  <a:spLocks noChangeArrowheads="1"/>
                </p:cNvSpPr>
                <p:nvPr/>
              </p:nvSpPr>
              <p:spPr bwMode="auto">
                <a:xfrm>
                  <a:off x="8260916" y="2292214"/>
                  <a:ext cx="2283178" cy="1945213"/>
                </a:xfrm>
                <a:custGeom>
                  <a:avLst/>
                  <a:gdLst>
                    <a:gd name="T0" fmla="*/ 0 w 5244"/>
                    <a:gd name="T1" fmla="*/ 317153261 h 4469"/>
                    <a:gd name="T2" fmla="*/ 310883588 w 5244"/>
                    <a:gd name="T3" fmla="*/ 380432070 h 4469"/>
                    <a:gd name="T4" fmla="*/ 247380002 w 5244"/>
                    <a:gd name="T5" fmla="*/ 443900655 h 4469"/>
                    <a:gd name="T6" fmla="*/ 310883588 w 5244"/>
                    <a:gd name="T7" fmla="*/ 507369350 h 4469"/>
                    <a:gd name="T8" fmla="*/ 397703532 w 5244"/>
                    <a:gd name="T9" fmla="*/ 507369350 h 4469"/>
                    <a:gd name="T10" fmla="*/ 396755691 w 5244"/>
                    <a:gd name="T11" fmla="*/ 507369350 h 4469"/>
                    <a:gd name="T12" fmla="*/ 438649206 w 5244"/>
                    <a:gd name="T13" fmla="*/ 549997310 h 4469"/>
                    <a:gd name="T14" fmla="*/ 396755691 w 5244"/>
                    <a:gd name="T15" fmla="*/ 592815046 h 4469"/>
                    <a:gd name="T16" fmla="*/ 285671983 w 5244"/>
                    <a:gd name="T17" fmla="*/ 592815046 h 4469"/>
                    <a:gd name="T18" fmla="*/ 222357737 w 5244"/>
                    <a:gd name="T19" fmla="*/ 656283632 h 4469"/>
                    <a:gd name="T20" fmla="*/ 285671983 w 5244"/>
                    <a:gd name="T21" fmla="*/ 719562441 h 4469"/>
                    <a:gd name="T22" fmla="*/ 418366198 w 5244"/>
                    <a:gd name="T23" fmla="*/ 719562441 h 4469"/>
                    <a:gd name="T24" fmla="*/ 355052007 w 5244"/>
                    <a:gd name="T25" fmla="*/ 783031026 h 4469"/>
                    <a:gd name="T26" fmla="*/ 686598260 w 5244"/>
                    <a:gd name="T27" fmla="*/ 846499612 h 4469"/>
                    <a:gd name="T28" fmla="*/ 749912017 w 5244"/>
                    <a:gd name="T29" fmla="*/ 783031026 h 4469"/>
                    <a:gd name="T30" fmla="*/ 686598260 w 5244"/>
                    <a:gd name="T31" fmla="*/ 719562441 h 4469"/>
                    <a:gd name="T32" fmla="*/ 899666929 w 5244"/>
                    <a:gd name="T33" fmla="*/ 719562441 h 4469"/>
                    <a:gd name="T34" fmla="*/ 963171168 w 5244"/>
                    <a:gd name="T35" fmla="*/ 656283632 h 4469"/>
                    <a:gd name="T36" fmla="*/ 707260491 w 5244"/>
                    <a:gd name="T37" fmla="*/ 592815046 h 4469"/>
                    <a:gd name="T38" fmla="*/ 709535396 w 5244"/>
                    <a:gd name="T39" fmla="*/ 592815046 h 4469"/>
                    <a:gd name="T40" fmla="*/ 668779116 w 5244"/>
                    <a:gd name="T41" fmla="*/ 549997310 h 4469"/>
                    <a:gd name="T42" fmla="*/ 709535396 w 5244"/>
                    <a:gd name="T43" fmla="*/ 507558691 h 4469"/>
                    <a:gd name="T44" fmla="*/ 707260491 w 5244"/>
                    <a:gd name="T45" fmla="*/ 507369350 h 4469"/>
                    <a:gd name="T46" fmla="*/ 768868395 w 5244"/>
                    <a:gd name="T47" fmla="*/ 507369350 h 4469"/>
                    <a:gd name="T48" fmla="*/ 832371981 w 5244"/>
                    <a:gd name="T49" fmla="*/ 443900655 h 4469"/>
                    <a:gd name="T50" fmla="*/ 930187008 w 5244"/>
                    <a:gd name="T51" fmla="*/ 380432070 h 4469"/>
                    <a:gd name="T52" fmla="*/ 993879988 w 5244"/>
                    <a:gd name="T53" fmla="*/ 317153261 h 4469"/>
                    <a:gd name="T54" fmla="*/ 930187008 w 5244"/>
                    <a:gd name="T55" fmla="*/ 253874016 h 4469"/>
                    <a:gd name="T56" fmla="*/ 836921790 w 5244"/>
                    <a:gd name="T57" fmla="*/ 253874016 h 4469"/>
                    <a:gd name="T58" fmla="*/ 900425376 w 5244"/>
                    <a:gd name="T59" fmla="*/ 190405376 h 4469"/>
                    <a:gd name="T60" fmla="*/ 627454219 w 5244"/>
                    <a:gd name="T61" fmla="*/ 126747449 h 4469"/>
                    <a:gd name="T62" fmla="*/ 690958240 w 5244"/>
                    <a:gd name="T63" fmla="*/ 63468613 h 4469"/>
                    <a:gd name="T64" fmla="*/ 627454219 w 5244"/>
                    <a:gd name="T65" fmla="*/ 0 h 4469"/>
                    <a:gd name="T66" fmla="*/ 169469357 w 5244"/>
                    <a:gd name="T67" fmla="*/ 0 h 4469"/>
                    <a:gd name="T68" fmla="*/ 106155574 w 5244"/>
                    <a:gd name="T69" fmla="*/ 63468613 h 4469"/>
                    <a:gd name="T70" fmla="*/ 381590675 w 5244"/>
                    <a:gd name="T71" fmla="*/ 126747449 h 4469"/>
                    <a:gd name="T72" fmla="*/ 445094697 w 5244"/>
                    <a:gd name="T73" fmla="*/ 190405376 h 4469"/>
                    <a:gd name="T74" fmla="*/ 381590675 w 5244"/>
                    <a:gd name="T75" fmla="*/ 253874016 h 4469"/>
                    <a:gd name="T76" fmla="*/ 63314219 w 5244"/>
                    <a:gd name="T77" fmla="*/ 253874016 h 44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44"/>
                    <a:gd name="T118" fmla="*/ 0 h 4469"/>
                    <a:gd name="T119" fmla="*/ 5244 w 5244"/>
                    <a:gd name="T120" fmla="*/ 4469 h 44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44" h="4469">
                      <a:moveTo>
                        <a:pt x="0" y="1674"/>
                      </a:moveTo>
                      <a:lnTo>
                        <a:pt x="0" y="1674"/>
                      </a:lnTo>
                      <a:cubicBezTo>
                        <a:pt x="0" y="1858"/>
                        <a:pt x="150" y="2008"/>
                        <a:pt x="334" y="2008"/>
                      </a:cubicBezTo>
                      <a:lnTo>
                        <a:pt x="1640" y="2008"/>
                      </a:lnTo>
                      <a:cubicBezTo>
                        <a:pt x="1455" y="2008"/>
                        <a:pt x="1305" y="2158"/>
                        <a:pt x="1305" y="2343"/>
                      </a:cubicBezTo>
                      <a:cubicBezTo>
                        <a:pt x="1305" y="2528"/>
                        <a:pt x="1455" y="2678"/>
                        <a:pt x="1640" y="2678"/>
                      </a:cubicBezTo>
                      <a:lnTo>
                        <a:pt x="2098" y="2678"/>
                      </a:lnTo>
                      <a:cubicBezTo>
                        <a:pt x="2097" y="2678"/>
                        <a:pt x="2095" y="2678"/>
                        <a:pt x="2093" y="2678"/>
                      </a:cubicBezTo>
                      <a:cubicBezTo>
                        <a:pt x="2216" y="2681"/>
                        <a:pt x="2314" y="2780"/>
                        <a:pt x="2314" y="2903"/>
                      </a:cubicBezTo>
                      <a:cubicBezTo>
                        <a:pt x="2314" y="3026"/>
                        <a:pt x="2216" y="3127"/>
                        <a:pt x="2093" y="3129"/>
                      </a:cubicBezTo>
                      <a:cubicBezTo>
                        <a:pt x="2095" y="3129"/>
                        <a:pt x="2097" y="3129"/>
                        <a:pt x="2098" y="3129"/>
                      </a:cubicBezTo>
                      <a:lnTo>
                        <a:pt x="1507" y="3129"/>
                      </a:lnTo>
                      <a:cubicBezTo>
                        <a:pt x="1323" y="3129"/>
                        <a:pt x="1173" y="3280"/>
                        <a:pt x="1173" y="3464"/>
                      </a:cubicBezTo>
                      <a:cubicBezTo>
                        <a:pt x="1173" y="3649"/>
                        <a:pt x="1323" y="3798"/>
                        <a:pt x="1507" y="3798"/>
                      </a:cubicBezTo>
                      <a:lnTo>
                        <a:pt x="2207" y="3798"/>
                      </a:lnTo>
                      <a:cubicBezTo>
                        <a:pt x="2023" y="3798"/>
                        <a:pt x="1873" y="3948"/>
                        <a:pt x="1873" y="4133"/>
                      </a:cubicBezTo>
                      <a:cubicBezTo>
                        <a:pt x="1873" y="4318"/>
                        <a:pt x="2023" y="4468"/>
                        <a:pt x="2207" y="4468"/>
                      </a:cubicBezTo>
                      <a:lnTo>
                        <a:pt x="3622" y="4468"/>
                      </a:lnTo>
                      <a:cubicBezTo>
                        <a:pt x="3807" y="4468"/>
                        <a:pt x="3956" y="4318"/>
                        <a:pt x="3956" y="4133"/>
                      </a:cubicBezTo>
                      <a:cubicBezTo>
                        <a:pt x="3956" y="3948"/>
                        <a:pt x="3807" y="3798"/>
                        <a:pt x="3622" y="3798"/>
                      </a:cubicBezTo>
                      <a:lnTo>
                        <a:pt x="4746" y="3798"/>
                      </a:lnTo>
                      <a:cubicBezTo>
                        <a:pt x="4930" y="3798"/>
                        <a:pt x="5081" y="3649"/>
                        <a:pt x="5081" y="3464"/>
                      </a:cubicBezTo>
                      <a:cubicBezTo>
                        <a:pt x="5081" y="3280"/>
                        <a:pt x="4930" y="3129"/>
                        <a:pt x="4746" y="3129"/>
                      </a:cubicBezTo>
                      <a:lnTo>
                        <a:pt x="3731" y="3129"/>
                      </a:lnTo>
                      <a:cubicBezTo>
                        <a:pt x="3735" y="3129"/>
                        <a:pt x="3739" y="3129"/>
                        <a:pt x="3743" y="3129"/>
                      </a:cubicBezTo>
                      <a:cubicBezTo>
                        <a:pt x="3624" y="3122"/>
                        <a:pt x="3528" y="3024"/>
                        <a:pt x="3528" y="2903"/>
                      </a:cubicBezTo>
                      <a:cubicBezTo>
                        <a:pt x="3528" y="2783"/>
                        <a:pt x="3624" y="2684"/>
                        <a:pt x="3743" y="2679"/>
                      </a:cubicBezTo>
                      <a:cubicBezTo>
                        <a:pt x="3739" y="2678"/>
                        <a:pt x="3735" y="2678"/>
                        <a:pt x="3731" y="2678"/>
                      </a:cubicBezTo>
                      <a:lnTo>
                        <a:pt x="4056" y="2678"/>
                      </a:lnTo>
                      <a:cubicBezTo>
                        <a:pt x="4240" y="2678"/>
                        <a:pt x="4391" y="2528"/>
                        <a:pt x="4391" y="2343"/>
                      </a:cubicBezTo>
                      <a:cubicBezTo>
                        <a:pt x="4391" y="2158"/>
                        <a:pt x="4240" y="2008"/>
                        <a:pt x="4056" y="2008"/>
                      </a:cubicBezTo>
                      <a:lnTo>
                        <a:pt x="4907" y="2008"/>
                      </a:lnTo>
                      <a:cubicBezTo>
                        <a:pt x="5093" y="2008"/>
                        <a:pt x="5243" y="1858"/>
                        <a:pt x="5243" y="1674"/>
                      </a:cubicBezTo>
                      <a:cubicBezTo>
                        <a:pt x="5243" y="1490"/>
                        <a:pt x="5093" y="1340"/>
                        <a:pt x="4907" y="1340"/>
                      </a:cubicBezTo>
                      <a:lnTo>
                        <a:pt x="4415" y="1340"/>
                      </a:lnTo>
                      <a:cubicBezTo>
                        <a:pt x="4600" y="1340"/>
                        <a:pt x="4750" y="1189"/>
                        <a:pt x="4750" y="1005"/>
                      </a:cubicBezTo>
                      <a:cubicBezTo>
                        <a:pt x="4750" y="820"/>
                        <a:pt x="4600" y="669"/>
                        <a:pt x="4415" y="669"/>
                      </a:cubicBezTo>
                      <a:lnTo>
                        <a:pt x="3310" y="669"/>
                      </a:lnTo>
                      <a:cubicBezTo>
                        <a:pt x="3495" y="669"/>
                        <a:pt x="3645" y="520"/>
                        <a:pt x="3645" y="335"/>
                      </a:cubicBezTo>
                      <a:cubicBezTo>
                        <a:pt x="3645" y="151"/>
                        <a:pt x="3495" y="0"/>
                        <a:pt x="3310" y="0"/>
                      </a:cubicBezTo>
                      <a:lnTo>
                        <a:pt x="894" y="0"/>
                      </a:lnTo>
                      <a:cubicBezTo>
                        <a:pt x="710" y="0"/>
                        <a:pt x="560" y="151"/>
                        <a:pt x="560" y="335"/>
                      </a:cubicBezTo>
                      <a:cubicBezTo>
                        <a:pt x="560" y="520"/>
                        <a:pt x="710" y="669"/>
                        <a:pt x="894" y="669"/>
                      </a:cubicBezTo>
                      <a:lnTo>
                        <a:pt x="2013" y="669"/>
                      </a:lnTo>
                      <a:cubicBezTo>
                        <a:pt x="2197" y="669"/>
                        <a:pt x="2348" y="820"/>
                        <a:pt x="2348" y="1005"/>
                      </a:cubicBezTo>
                      <a:cubicBezTo>
                        <a:pt x="2348" y="1189"/>
                        <a:pt x="2197" y="1340"/>
                        <a:pt x="2013" y="1340"/>
                      </a:cubicBezTo>
                      <a:lnTo>
                        <a:pt x="334" y="1340"/>
                      </a:lnTo>
                      <a:cubicBezTo>
                        <a:pt x="150" y="1340"/>
                        <a:pt x="0" y="1490"/>
                        <a:pt x="0" y="1674"/>
                      </a:cubicBezTo>
                    </a:path>
                  </a:pathLst>
                </a:custGeom>
                <a:solidFill>
                  <a:srgbClr val="CC5EA3"/>
                </a:solidFill>
                <a:ln w="9525">
                  <a:noFill/>
                  <a:round/>
                  <a:headEnd/>
                  <a:tailEnd/>
                </a:ln>
              </p:spPr>
              <p:txBody>
                <a:bodyPr wrap="none" anchor="ctr"/>
                <a:lstStyle/>
                <a:p>
                  <a:endParaRPr lang="en-US"/>
                </a:p>
              </p:txBody>
            </p:sp>
            <p:sp>
              <p:nvSpPr>
                <p:cNvPr id="144" name="Freeform 93"/>
                <p:cNvSpPr>
                  <a:spLocks noChangeArrowheads="1"/>
                </p:cNvSpPr>
                <p:nvPr/>
              </p:nvSpPr>
              <p:spPr bwMode="auto">
                <a:xfrm>
                  <a:off x="10315266" y="2488332"/>
                  <a:ext cx="76645" cy="76639"/>
                </a:xfrm>
                <a:custGeom>
                  <a:avLst/>
                  <a:gdLst>
                    <a:gd name="T0" fmla="*/ 76371 w 175"/>
                    <a:gd name="T1" fmla="*/ 38186 h 175"/>
                    <a:gd name="T2" fmla="*/ 76371 w 175"/>
                    <a:gd name="T3" fmla="*/ 38186 h 175"/>
                    <a:gd name="T4" fmla="*/ 38186 w 175"/>
                    <a:gd name="T5" fmla="*/ 76371 h 175"/>
                    <a:gd name="T6" fmla="*/ 38186 w 175"/>
                    <a:gd name="T7" fmla="*/ 76371 h 175"/>
                    <a:gd name="T8" fmla="*/ 0 w 175"/>
                    <a:gd name="T9" fmla="*/ 38186 h 175"/>
                    <a:gd name="T10" fmla="*/ 0 w 175"/>
                    <a:gd name="T11" fmla="*/ 38186 h 175"/>
                    <a:gd name="T12" fmla="*/ 38186 w 175"/>
                    <a:gd name="T13" fmla="*/ 0 h 175"/>
                    <a:gd name="T14" fmla="*/ 38186 w 175"/>
                    <a:gd name="T15" fmla="*/ 0 h 175"/>
                    <a:gd name="T16" fmla="*/ 76371 w 175"/>
                    <a:gd name="T17" fmla="*/ 38186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5" h="175">
                      <a:moveTo>
                        <a:pt x="174" y="87"/>
                      </a:moveTo>
                      <a:lnTo>
                        <a:pt x="174" y="87"/>
                      </a:lnTo>
                      <a:cubicBezTo>
                        <a:pt x="174" y="135"/>
                        <a:pt x="134" y="174"/>
                        <a:pt x="87" y="174"/>
                      </a:cubicBezTo>
                      <a:cubicBezTo>
                        <a:pt x="39" y="174"/>
                        <a:pt x="0" y="135"/>
                        <a:pt x="0" y="87"/>
                      </a:cubicBezTo>
                      <a:cubicBezTo>
                        <a:pt x="0" y="39"/>
                        <a:pt x="39" y="0"/>
                        <a:pt x="87" y="0"/>
                      </a:cubicBezTo>
                      <a:cubicBezTo>
                        <a:pt x="134" y="0"/>
                        <a:pt x="174" y="39"/>
                        <a:pt x="174" y="87"/>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45" name="Freeform 94"/>
                <p:cNvSpPr>
                  <a:spLocks noChangeArrowheads="1"/>
                </p:cNvSpPr>
                <p:nvPr/>
              </p:nvSpPr>
              <p:spPr bwMode="auto">
                <a:xfrm>
                  <a:off x="9929350" y="3502111"/>
                  <a:ext cx="75301" cy="76639"/>
                </a:xfrm>
                <a:custGeom>
                  <a:avLst/>
                  <a:gdLst>
                    <a:gd name="T0" fmla="*/ 74459 w 174"/>
                    <a:gd name="T1" fmla="*/ 38186 h 175"/>
                    <a:gd name="T2" fmla="*/ 74459 w 174"/>
                    <a:gd name="T3" fmla="*/ 38186 h 175"/>
                    <a:gd name="T4" fmla="*/ 37445 w 174"/>
                    <a:gd name="T5" fmla="*/ 76371 h 175"/>
                    <a:gd name="T6" fmla="*/ 37445 w 174"/>
                    <a:gd name="T7" fmla="*/ 76371 h 175"/>
                    <a:gd name="T8" fmla="*/ 0 w 174"/>
                    <a:gd name="T9" fmla="*/ 38186 h 175"/>
                    <a:gd name="T10" fmla="*/ 0 w 174"/>
                    <a:gd name="T11" fmla="*/ 38186 h 175"/>
                    <a:gd name="T12" fmla="*/ 37445 w 174"/>
                    <a:gd name="T13" fmla="*/ 0 h 175"/>
                    <a:gd name="T14" fmla="*/ 37445 w 174"/>
                    <a:gd name="T15" fmla="*/ 0 h 175"/>
                    <a:gd name="T16" fmla="*/ 74459 w 174"/>
                    <a:gd name="T17" fmla="*/ 38186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5">
                      <a:moveTo>
                        <a:pt x="173" y="87"/>
                      </a:moveTo>
                      <a:lnTo>
                        <a:pt x="173" y="87"/>
                      </a:lnTo>
                      <a:cubicBezTo>
                        <a:pt x="173" y="135"/>
                        <a:pt x="135" y="174"/>
                        <a:pt x="87" y="174"/>
                      </a:cubicBezTo>
                      <a:cubicBezTo>
                        <a:pt x="39" y="174"/>
                        <a:pt x="0" y="135"/>
                        <a:pt x="0" y="87"/>
                      </a:cubicBezTo>
                      <a:cubicBezTo>
                        <a:pt x="0" y="39"/>
                        <a:pt x="39" y="0"/>
                        <a:pt x="87" y="0"/>
                      </a:cubicBezTo>
                      <a:cubicBezTo>
                        <a:pt x="135" y="0"/>
                        <a:pt x="173" y="39"/>
                        <a:pt x="173" y="87"/>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46" name="Freeform 95"/>
                <p:cNvSpPr>
                  <a:spLocks noChangeArrowheads="1"/>
                </p:cNvSpPr>
                <p:nvPr/>
              </p:nvSpPr>
              <p:spPr bwMode="auto">
                <a:xfrm>
                  <a:off x="9815054" y="2774718"/>
                  <a:ext cx="73956" cy="75294"/>
                </a:xfrm>
                <a:custGeom>
                  <a:avLst/>
                  <a:gdLst>
                    <a:gd name="T0" fmla="*/ 74457 w 173"/>
                    <a:gd name="T1" fmla="*/ 36796 h 173"/>
                    <a:gd name="T2" fmla="*/ 74457 w 173"/>
                    <a:gd name="T3" fmla="*/ 36796 h 173"/>
                    <a:gd name="T4" fmla="*/ 37661 w 173"/>
                    <a:gd name="T5" fmla="*/ 74457 h 173"/>
                    <a:gd name="T6" fmla="*/ 37661 w 173"/>
                    <a:gd name="T7" fmla="*/ 74457 h 173"/>
                    <a:gd name="T8" fmla="*/ 0 w 173"/>
                    <a:gd name="T9" fmla="*/ 36796 h 173"/>
                    <a:gd name="T10" fmla="*/ 0 w 173"/>
                    <a:gd name="T11" fmla="*/ 36796 h 173"/>
                    <a:gd name="T12" fmla="*/ 37661 w 173"/>
                    <a:gd name="T13" fmla="*/ 0 h 173"/>
                    <a:gd name="T14" fmla="*/ 37661 w 173"/>
                    <a:gd name="T15" fmla="*/ 0 h 173"/>
                    <a:gd name="T16" fmla="*/ 74457 w 173"/>
                    <a:gd name="T17" fmla="*/ 36796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3">
                      <a:moveTo>
                        <a:pt x="172" y="85"/>
                      </a:moveTo>
                      <a:lnTo>
                        <a:pt x="172" y="85"/>
                      </a:lnTo>
                      <a:cubicBezTo>
                        <a:pt x="172" y="133"/>
                        <a:pt x="134" y="172"/>
                        <a:pt x="87" y="172"/>
                      </a:cubicBezTo>
                      <a:cubicBezTo>
                        <a:pt x="39" y="172"/>
                        <a:pt x="0" y="133"/>
                        <a:pt x="0" y="85"/>
                      </a:cubicBezTo>
                      <a:cubicBezTo>
                        <a:pt x="0" y="38"/>
                        <a:pt x="39" y="0"/>
                        <a:pt x="87" y="0"/>
                      </a:cubicBezTo>
                      <a:cubicBezTo>
                        <a:pt x="134" y="0"/>
                        <a:pt x="172" y="38"/>
                        <a:pt x="172" y="85"/>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47" name="Freeform 96"/>
                <p:cNvSpPr>
                  <a:spLocks noChangeArrowheads="1"/>
                </p:cNvSpPr>
                <p:nvPr/>
              </p:nvSpPr>
              <p:spPr bwMode="auto">
                <a:xfrm>
                  <a:off x="9059359" y="2195223"/>
                  <a:ext cx="76645" cy="73950"/>
                </a:xfrm>
                <a:custGeom>
                  <a:avLst/>
                  <a:gdLst>
                    <a:gd name="T0" fmla="*/ 76371 w 175"/>
                    <a:gd name="T1" fmla="*/ 37445 h 174"/>
                    <a:gd name="T2" fmla="*/ 76371 w 175"/>
                    <a:gd name="T3" fmla="*/ 37445 h 174"/>
                    <a:gd name="T4" fmla="*/ 38186 w 175"/>
                    <a:gd name="T5" fmla="*/ 74459 h 174"/>
                    <a:gd name="T6" fmla="*/ 38186 w 175"/>
                    <a:gd name="T7" fmla="*/ 74459 h 174"/>
                    <a:gd name="T8" fmla="*/ 0 w 175"/>
                    <a:gd name="T9" fmla="*/ 37445 h 174"/>
                    <a:gd name="T10" fmla="*/ 0 w 175"/>
                    <a:gd name="T11" fmla="*/ 37445 h 174"/>
                    <a:gd name="T12" fmla="*/ 38186 w 175"/>
                    <a:gd name="T13" fmla="*/ 0 h 174"/>
                    <a:gd name="T14" fmla="*/ 38186 w 175"/>
                    <a:gd name="T15" fmla="*/ 0 h 174"/>
                    <a:gd name="T16" fmla="*/ 76371 w 175"/>
                    <a:gd name="T17" fmla="*/ 37445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5" h="174">
                      <a:moveTo>
                        <a:pt x="174" y="87"/>
                      </a:moveTo>
                      <a:lnTo>
                        <a:pt x="174" y="87"/>
                      </a:lnTo>
                      <a:cubicBezTo>
                        <a:pt x="174" y="136"/>
                        <a:pt x="134" y="173"/>
                        <a:pt x="87" y="173"/>
                      </a:cubicBezTo>
                      <a:cubicBezTo>
                        <a:pt x="39" y="173"/>
                        <a:pt x="0" y="136"/>
                        <a:pt x="0" y="87"/>
                      </a:cubicBezTo>
                      <a:cubicBezTo>
                        <a:pt x="0" y="39"/>
                        <a:pt x="39" y="0"/>
                        <a:pt x="87" y="0"/>
                      </a:cubicBezTo>
                      <a:cubicBezTo>
                        <a:pt x="134" y="0"/>
                        <a:pt x="174" y="39"/>
                        <a:pt x="174" y="87"/>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dirty="0">
                    <a:latin typeface="+mn-lt"/>
                    <a:cs typeface="+mn-cs"/>
                  </a:endParaRPr>
                </a:p>
              </p:txBody>
            </p:sp>
            <p:sp>
              <p:nvSpPr>
                <p:cNvPr id="148" name="Freeform 97"/>
                <p:cNvSpPr>
                  <a:spLocks noChangeArrowheads="1"/>
                </p:cNvSpPr>
                <p:nvPr/>
              </p:nvSpPr>
              <p:spPr bwMode="auto">
                <a:xfrm>
                  <a:off x="8381653" y="4163621"/>
                  <a:ext cx="73956" cy="75294"/>
                </a:xfrm>
                <a:custGeom>
                  <a:avLst/>
                  <a:gdLst>
                    <a:gd name="T0" fmla="*/ 74459 w 174"/>
                    <a:gd name="T1" fmla="*/ 37014 h 174"/>
                    <a:gd name="T2" fmla="*/ 74459 w 174"/>
                    <a:gd name="T3" fmla="*/ 37014 h 174"/>
                    <a:gd name="T4" fmla="*/ 37445 w 174"/>
                    <a:gd name="T5" fmla="*/ 74459 h 174"/>
                    <a:gd name="T6" fmla="*/ 37445 w 174"/>
                    <a:gd name="T7" fmla="*/ 74459 h 174"/>
                    <a:gd name="T8" fmla="*/ 0 w 174"/>
                    <a:gd name="T9" fmla="*/ 37014 h 174"/>
                    <a:gd name="T10" fmla="*/ 0 w 174"/>
                    <a:gd name="T11" fmla="*/ 37014 h 174"/>
                    <a:gd name="T12" fmla="*/ 37445 w 174"/>
                    <a:gd name="T13" fmla="*/ 0 h 174"/>
                    <a:gd name="T14" fmla="*/ 37445 w 174"/>
                    <a:gd name="T15" fmla="*/ 0 h 174"/>
                    <a:gd name="T16" fmla="*/ 74459 w 174"/>
                    <a:gd name="T17" fmla="*/ 37014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4">
                      <a:moveTo>
                        <a:pt x="173" y="86"/>
                      </a:moveTo>
                      <a:lnTo>
                        <a:pt x="173" y="86"/>
                      </a:lnTo>
                      <a:cubicBezTo>
                        <a:pt x="173" y="134"/>
                        <a:pt x="134" y="173"/>
                        <a:pt x="87" y="173"/>
                      </a:cubicBezTo>
                      <a:cubicBezTo>
                        <a:pt x="39" y="173"/>
                        <a:pt x="0" y="134"/>
                        <a:pt x="0" y="86"/>
                      </a:cubicBezTo>
                      <a:cubicBezTo>
                        <a:pt x="0" y="38"/>
                        <a:pt x="39" y="0"/>
                        <a:pt x="87" y="0"/>
                      </a:cubicBezTo>
                      <a:cubicBezTo>
                        <a:pt x="134" y="0"/>
                        <a:pt x="173" y="38"/>
                        <a:pt x="173" y="86"/>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49" name="Freeform 98"/>
                <p:cNvSpPr>
                  <a:spLocks noChangeArrowheads="1"/>
                </p:cNvSpPr>
                <p:nvPr/>
              </p:nvSpPr>
              <p:spPr bwMode="auto">
                <a:xfrm>
                  <a:off x="8941029" y="3328666"/>
                  <a:ext cx="73956" cy="75294"/>
                </a:xfrm>
                <a:custGeom>
                  <a:avLst/>
                  <a:gdLst>
                    <a:gd name="T0" fmla="*/ 74456 w 173"/>
                    <a:gd name="T1" fmla="*/ 37445 h 174"/>
                    <a:gd name="T2" fmla="*/ 74456 w 173"/>
                    <a:gd name="T3" fmla="*/ 37445 h 174"/>
                    <a:gd name="T4" fmla="*/ 37661 w 173"/>
                    <a:gd name="T5" fmla="*/ 74460 h 174"/>
                    <a:gd name="T6" fmla="*/ 37661 w 173"/>
                    <a:gd name="T7" fmla="*/ 74460 h 174"/>
                    <a:gd name="T8" fmla="*/ 0 w 173"/>
                    <a:gd name="T9" fmla="*/ 37445 h 174"/>
                    <a:gd name="T10" fmla="*/ 0 w 173"/>
                    <a:gd name="T11" fmla="*/ 37445 h 174"/>
                    <a:gd name="T12" fmla="*/ 37661 w 173"/>
                    <a:gd name="T13" fmla="*/ 0 h 174"/>
                    <a:gd name="T14" fmla="*/ 37661 w 173"/>
                    <a:gd name="T15" fmla="*/ 0 h 174"/>
                    <a:gd name="T16" fmla="*/ 74456 w 173"/>
                    <a:gd name="T17" fmla="*/ 37445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4">
                      <a:moveTo>
                        <a:pt x="172" y="87"/>
                      </a:moveTo>
                      <a:lnTo>
                        <a:pt x="172" y="87"/>
                      </a:lnTo>
                      <a:cubicBezTo>
                        <a:pt x="172" y="135"/>
                        <a:pt x="134" y="173"/>
                        <a:pt x="87" y="173"/>
                      </a:cubicBezTo>
                      <a:cubicBezTo>
                        <a:pt x="39" y="173"/>
                        <a:pt x="0" y="135"/>
                        <a:pt x="0" y="87"/>
                      </a:cubicBezTo>
                      <a:cubicBezTo>
                        <a:pt x="0" y="39"/>
                        <a:pt x="39" y="0"/>
                        <a:pt x="87" y="0"/>
                      </a:cubicBezTo>
                      <a:cubicBezTo>
                        <a:pt x="134" y="0"/>
                        <a:pt x="172" y="39"/>
                        <a:pt x="172" y="87"/>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50" name="Freeform 99"/>
                <p:cNvSpPr>
                  <a:spLocks noChangeArrowheads="1"/>
                </p:cNvSpPr>
                <p:nvPr/>
              </p:nvSpPr>
              <p:spPr bwMode="auto">
                <a:xfrm>
                  <a:off x="9325600" y="4263117"/>
                  <a:ext cx="75301" cy="75294"/>
                </a:xfrm>
                <a:custGeom>
                  <a:avLst/>
                  <a:gdLst>
                    <a:gd name="T0" fmla="*/ 74459 w 174"/>
                    <a:gd name="T1" fmla="*/ 37014 h 174"/>
                    <a:gd name="T2" fmla="*/ 74459 w 174"/>
                    <a:gd name="T3" fmla="*/ 37014 h 174"/>
                    <a:gd name="T4" fmla="*/ 37445 w 174"/>
                    <a:gd name="T5" fmla="*/ 74459 h 174"/>
                    <a:gd name="T6" fmla="*/ 37445 w 174"/>
                    <a:gd name="T7" fmla="*/ 74459 h 174"/>
                    <a:gd name="T8" fmla="*/ 0 w 174"/>
                    <a:gd name="T9" fmla="*/ 37014 h 174"/>
                    <a:gd name="T10" fmla="*/ 0 w 174"/>
                    <a:gd name="T11" fmla="*/ 37014 h 174"/>
                    <a:gd name="T12" fmla="*/ 37445 w 174"/>
                    <a:gd name="T13" fmla="*/ 0 h 174"/>
                    <a:gd name="T14" fmla="*/ 37445 w 174"/>
                    <a:gd name="T15" fmla="*/ 0 h 174"/>
                    <a:gd name="T16" fmla="*/ 74459 w 174"/>
                    <a:gd name="T17" fmla="*/ 37014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4">
                      <a:moveTo>
                        <a:pt x="173" y="86"/>
                      </a:moveTo>
                      <a:lnTo>
                        <a:pt x="173" y="86"/>
                      </a:lnTo>
                      <a:cubicBezTo>
                        <a:pt x="173" y="134"/>
                        <a:pt x="134" y="173"/>
                        <a:pt x="87" y="173"/>
                      </a:cubicBezTo>
                      <a:cubicBezTo>
                        <a:pt x="39" y="173"/>
                        <a:pt x="0" y="134"/>
                        <a:pt x="0" y="86"/>
                      </a:cubicBezTo>
                      <a:cubicBezTo>
                        <a:pt x="0" y="38"/>
                        <a:pt x="39" y="0"/>
                        <a:pt x="87" y="0"/>
                      </a:cubicBezTo>
                      <a:cubicBezTo>
                        <a:pt x="134" y="0"/>
                        <a:pt x="173" y="38"/>
                        <a:pt x="173" y="86"/>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51" name="Freeform 100"/>
                <p:cNvSpPr>
                  <a:spLocks noChangeArrowheads="1"/>
                </p:cNvSpPr>
                <p:nvPr/>
              </p:nvSpPr>
              <p:spPr bwMode="auto">
                <a:xfrm>
                  <a:off x="10242654" y="3820766"/>
                  <a:ext cx="73956" cy="75294"/>
                </a:xfrm>
                <a:custGeom>
                  <a:avLst/>
                  <a:gdLst>
                    <a:gd name="T0" fmla="*/ 74460 w 174"/>
                    <a:gd name="T1" fmla="*/ 37228 h 173"/>
                    <a:gd name="T2" fmla="*/ 74460 w 174"/>
                    <a:gd name="T3" fmla="*/ 37228 h 173"/>
                    <a:gd name="T4" fmla="*/ 37015 w 174"/>
                    <a:gd name="T5" fmla="*/ 74456 h 173"/>
                    <a:gd name="T6" fmla="*/ 37015 w 174"/>
                    <a:gd name="T7" fmla="*/ 74456 h 173"/>
                    <a:gd name="T8" fmla="*/ 0 w 174"/>
                    <a:gd name="T9" fmla="*/ 37228 h 173"/>
                    <a:gd name="T10" fmla="*/ 0 w 174"/>
                    <a:gd name="T11" fmla="*/ 37228 h 173"/>
                    <a:gd name="T12" fmla="*/ 37015 w 174"/>
                    <a:gd name="T13" fmla="*/ 0 h 173"/>
                    <a:gd name="T14" fmla="*/ 37015 w 174"/>
                    <a:gd name="T15" fmla="*/ 0 h 173"/>
                    <a:gd name="T16" fmla="*/ 74460 w 174"/>
                    <a:gd name="T17" fmla="*/ 37228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3">
                      <a:moveTo>
                        <a:pt x="173" y="86"/>
                      </a:moveTo>
                      <a:lnTo>
                        <a:pt x="173" y="86"/>
                      </a:lnTo>
                      <a:cubicBezTo>
                        <a:pt x="173" y="134"/>
                        <a:pt x="135" y="172"/>
                        <a:pt x="86" y="172"/>
                      </a:cubicBezTo>
                      <a:cubicBezTo>
                        <a:pt x="39" y="172"/>
                        <a:pt x="0" y="134"/>
                        <a:pt x="0" y="86"/>
                      </a:cubicBezTo>
                      <a:cubicBezTo>
                        <a:pt x="0" y="39"/>
                        <a:pt x="39" y="0"/>
                        <a:pt x="86" y="0"/>
                      </a:cubicBezTo>
                      <a:cubicBezTo>
                        <a:pt x="135" y="0"/>
                        <a:pt x="173" y="39"/>
                        <a:pt x="173" y="86"/>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52" name="Freeform 101"/>
                <p:cNvSpPr>
                  <a:spLocks noChangeArrowheads="1"/>
                </p:cNvSpPr>
                <p:nvPr/>
              </p:nvSpPr>
              <p:spPr bwMode="auto">
                <a:xfrm>
                  <a:off x="10421493" y="2586483"/>
                  <a:ext cx="45718" cy="45714"/>
                </a:xfrm>
                <a:custGeom>
                  <a:avLst/>
                  <a:gdLst>
                    <a:gd name="T0" fmla="*/ 45651 w 106"/>
                    <a:gd name="T1" fmla="*/ 22824 h 105"/>
                    <a:gd name="T2" fmla="*/ 45651 w 106"/>
                    <a:gd name="T3" fmla="*/ 22824 h 105"/>
                    <a:gd name="T4" fmla="*/ 22608 w 106"/>
                    <a:gd name="T5" fmla="*/ 45647 h 105"/>
                    <a:gd name="T6" fmla="*/ 22608 w 106"/>
                    <a:gd name="T7" fmla="*/ 45647 h 105"/>
                    <a:gd name="T8" fmla="*/ 0 w 106"/>
                    <a:gd name="T9" fmla="*/ 22824 h 105"/>
                    <a:gd name="T10" fmla="*/ 0 w 106"/>
                    <a:gd name="T11" fmla="*/ 22824 h 105"/>
                    <a:gd name="T12" fmla="*/ 22608 w 106"/>
                    <a:gd name="T13" fmla="*/ 0 h 105"/>
                    <a:gd name="T14" fmla="*/ 22608 w 106"/>
                    <a:gd name="T15" fmla="*/ 0 h 105"/>
                    <a:gd name="T16" fmla="*/ 45651 w 106"/>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5">
                      <a:moveTo>
                        <a:pt x="105" y="52"/>
                      </a:moveTo>
                      <a:lnTo>
                        <a:pt x="105" y="52"/>
                      </a:lnTo>
                      <a:cubicBezTo>
                        <a:pt x="105" y="81"/>
                        <a:pt x="81" y="104"/>
                        <a:pt x="52" y="104"/>
                      </a:cubicBezTo>
                      <a:cubicBezTo>
                        <a:pt x="22" y="104"/>
                        <a:pt x="0" y="81"/>
                        <a:pt x="0" y="52"/>
                      </a:cubicBezTo>
                      <a:cubicBezTo>
                        <a:pt x="0" y="24"/>
                        <a:pt x="22" y="0"/>
                        <a:pt x="52" y="0"/>
                      </a:cubicBezTo>
                      <a:cubicBezTo>
                        <a:pt x="81" y="0"/>
                        <a:pt x="105" y="24"/>
                        <a:pt x="105" y="52"/>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53" name="Freeform 102"/>
                <p:cNvSpPr>
                  <a:spLocks noChangeArrowheads="1"/>
                </p:cNvSpPr>
                <p:nvPr/>
              </p:nvSpPr>
              <p:spPr bwMode="auto">
                <a:xfrm>
                  <a:off x="8417959" y="2987154"/>
                  <a:ext cx="47062" cy="45714"/>
                </a:xfrm>
                <a:custGeom>
                  <a:avLst/>
                  <a:gdLst>
                    <a:gd name="T0" fmla="*/ 45651 w 106"/>
                    <a:gd name="T1" fmla="*/ 23043 h 106"/>
                    <a:gd name="T2" fmla="*/ 45651 w 106"/>
                    <a:gd name="T3" fmla="*/ 23043 h 106"/>
                    <a:gd name="T4" fmla="*/ 22608 w 106"/>
                    <a:gd name="T5" fmla="*/ 45651 h 106"/>
                    <a:gd name="T6" fmla="*/ 22608 w 106"/>
                    <a:gd name="T7" fmla="*/ 45651 h 106"/>
                    <a:gd name="T8" fmla="*/ 0 w 106"/>
                    <a:gd name="T9" fmla="*/ 23043 h 106"/>
                    <a:gd name="T10" fmla="*/ 0 w 106"/>
                    <a:gd name="T11" fmla="*/ 23043 h 106"/>
                    <a:gd name="T12" fmla="*/ 22608 w 106"/>
                    <a:gd name="T13" fmla="*/ 0 h 106"/>
                    <a:gd name="T14" fmla="*/ 22608 w 106"/>
                    <a:gd name="T15" fmla="*/ 0 h 106"/>
                    <a:gd name="T16" fmla="*/ 45651 w 106"/>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6">
                      <a:moveTo>
                        <a:pt x="105" y="53"/>
                      </a:moveTo>
                      <a:lnTo>
                        <a:pt x="105" y="53"/>
                      </a:lnTo>
                      <a:cubicBezTo>
                        <a:pt x="105" y="81"/>
                        <a:pt x="81" y="105"/>
                        <a:pt x="52" y="105"/>
                      </a:cubicBezTo>
                      <a:cubicBezTo>
                        <a:pt x="23" y="105"/>
                        <a:pt x="0" y="81"/>
                        <a:pt x="0" y="53"/>
                      </a:cubicBezTo>
                      <a:cubicBezTo>
                        <a:pt x="0" y="23"/>
                        <a:pt x="23" y="0"/>
                        <a:pt x="52" y="0"/>
                      </a:cubicBezTo>
                      <a:cubicBezTo>
                        <a:pt x="81" y="0"/>
                        <a:pt x="105" y="23"/>
                        <a:pt x="105" y="53"/>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54" name="Freeform 103"/>
                <p:cNvSpPr>
                  <a:spLocks noChangeArrowheads="1"/>
                </p:cNvSpPr>
                <p:nvPr/>
              </p:nvSpPr>
              <p:spPr bwMode="auto">
                <a:xfrm>
                  <a:off x="9587807" y="3344800"/>
                  <a:ext cx="45718" cy="45714"/>
                </a:xfrm>
                <a:custGeom>
                  <a:avLst/>
                  <a:gdLst>
                    <a:gd name="T0" fmla="*/ 45647 w 105"/>
                    <a:gd name="T1" fmla="*/ 22824 h 105"/>
                    <a:gd name="T2" fmla="*/ 45647 w 105"/>
                    <a:gd name="T3" fmla="*/ 22824 h 105"/>
                    <a:gd name="T4" fmla="*/ 22824 w 105"/>
                    <a:gd name="T5" fmla="*/ 45647 h 105"/>
                    <a:gd name="T6" fmla="*/ 22824 w 105"/>
                    <a:gd name="T7" fmla="*/ 45647 h 105"/>
                    <a:gd name="T8" fmla="*/ 0 w 105"/>
                    <a:gd name="T9" fmla="*/ 22824 h 105"/>
                    <a:gd name="T10" fmla="*/ 0 w 105"/>
                    <a:gd name="T11" fmla="*/ 22824 h 105"/>
                    <a:gd name="T12" fmla="*/ 22824 w 105"/>
                    <a:gd name="T13" fmla="*/ 0 h 105"/>
                    <a:gd name="T14" fmla="*/ 22824 w 105"/>
                    <a:gd name="T15" fmla="*/ 0 h 105"/>
                    <a:gd name="T16" fmla="*/ 45647 w 105"/>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5">
                      <a:moveTo>
                        <a:pt x="104" y="52"/>
                      </a:moveTo>
                      <a:lnTo>
                        <a:pt x="104" y="52"/>
                      </a:lnTo>
                      <a:cubicBezTo>
                        <a:pt x="104" y="81"/>
                        <a:pt x="80" y="104"/>
                        <a:pt x="52" y="104"/>
                      </a:cubicBezTo>
                      <a:cubicBezTo>
                        <a:pt x="24" y="104"/>
                        <a:pt x="0" y="81"/>
                        <a:pt x="0" y="52"/>
                      </a:cubicBezTo>
                      <a:cubicBezTo>
                        <a:pt x="0" y="23"/>
                        <a:pt x="24" y="0"/>
                        <a:pt x="52" y="0"/>
                      </a:cubicBezTo>
                      <a:cubicBezTo>
                        <a:pt x="80" y="0"/>
                        <a:pt x="104" y="23"/>
                        <a:pt x="104" y="52"/>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55" name="Freeform 104"/>
                <p:cNvSpPr>
                  <a:spLocks noChangeArrowheads="1"/>
                </p:cNvSpPr>
                <p:nvPr/>
              </p:nvSpPr>
              <p:spPr bwMode="auto">
                <a:xfrm>
                  <a:off x="9224751" y="4316898"/>
                  <a:ext cx="45718" cy="47059"/>
                </a:xfrm>
                <a:custGeom>
                  <a:avLst/>
                  <a:gdLst>
                    <a:gd name="T0" fmla="*/ 45655 w 107"/>
                    <a:gd name="T1" fmla="*/ 22824 h 105"/>
                    <a:gd name="T2" fmla="*/ 45655 w 107"/>
                    <a:gd name="T3" fmla="*/ 22824 h 105"/>
                    <a:gd name="T4" fmla="*/ 22397 w 107"/>
                    <a:gd name="T5" fmla="*/ 45647 h 105"/>
                    <a:gd name="T6" fmla="*/ 22397 w 107"/>
                    <a:gd name="T7" fmla="*/ 45647 h 105"/>
                    <a:gd name="T8" fmla="*/ 0 w 107"/>
                    <a:gd name="T9" fmla="*/ 22824 h 105"/>
                    <a:gd name="T10" fmla="*/ 0 w 107"/>
                    <a:gd name="T11" fmla="*/ 22824 h 105"/>
                    <a:gd name="T12" fmla="*/ 22397 w 107"/>
                    <a:gd name="T13" fmla="*/ 0 h 105"/>
                    <a:gd name="T14" fmla="*/ 22397 w 107"/>
                    <a:gd name="T15" fmla="*/ 0 h 105"/>
                    <a:gd name="T16" fmla="*/ 45655 w 107"/>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05">
                      <a:moveTo>
                        <a:pt x="106" y="52"/>
                      </a:moveTo>
                      <a:lnTo>
                        <a:pt x="106" y="52"/>
                      </a:lnTo>
                      <a:cubicBezTo>
                        <a:pt x="106" y="80"/>
                        <a:pt x="82" y="104"/>
                        <a:pt x="52" y="104"/>
                      </a:cubicBezTo>
                      <a:cubicBezTo>
                        <a:pt x="24" y="104"/>
                        <a:pt x="0" y="80"/>
                        <a:pt x="0" y="52"/>
                      </a:cubicBezTo>
                      <a:cubicBezTo>
                        <a:pt x="0" y="23"/>
                        <a:pt x="24" y="0"/>
                        <a:pt x="52" y="0"/>
                      </a:cubicBezTo>
                      <a:cubicBezTo>
                        <a:pt x="82" y="0"/>
                        <a:pt x="106" y="23"/>
                        <a:pt x="106" y="52"/>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56" name="Freeform 105"/>
                <p:cNvSpPr>
                  <a:spLocks noChangeArrowheads="1"/>
                </p:cNvSpPr>
                <p:nvPr/>
              </p:nvSpPr>
              <p:spPr bwMode="auto">
                <a:xfrm>
                  <a:off x="10132393" y="4037235"/>
                  <a:ext cx="47062" cy="47059"/>
                </a:xfrm>
                <a:custGeom>
                  <a:avLst/>
                  <a:gdLst>
                    <a:gd name="T0" fmla="*/ 45647 w 105"/>
                    <a:gd name="T1" fmla="*/ 23043 h 106"/>
                    <a:gd name="T2" fmla="*/ 45647 w 105"/>
                    <a:gd name="T3" fmla="*/ 23043 h 106"/>
                    <a:gd name="T4" fmla="*/ 22824 w 105"/>
                    <a:gd name="T5" fmla="*/ 45651 h 106"/>
                    <a:gd name="T6" fmla="*/ 22824 w 105"/>
                    <a:gd name="T7" fmla="*/ 45651 h 106"/>
                    <a:gd name="T8" fmla="*/ 0 w 105"/>
                    <a:gd name="T9" fmla="*/ 23043 h 106"/>
                    <a:gd name="T10" fmla="*/ 0 w 105"/>
                    <a:gd name="T11" fmla="*/ 23043 h 106"/>
                    <a:gd name="T12" fmla="*/ 22824 w 105"/>
                    <a:gd name="T13" fmla="*/ 0 h 106"/>
                    <a:gd name="T14" fmla="*/ 22824 w 105"/>
                    <a:gd name="T15" fmla="*/ 0 h 106"/>
                    <a:gd name="T16" fmla="*/ 45647 w 105"/>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3"/>
                      </a:moveTo>
                      <a:lnTo>
                        <a:pt x="104" y="53"/>
                      </a:lnTo>
                      <a:cubicBezTo>
                        <a:pt x="104" y="81"/>
                        <a:pt x="81" y="105"/>
                        <a:pt x="52" y="105"/>
                      </a:cubicBezTo>
                      <a:cubicBezTo>
                        <a:pt x="24" y="105"/>
                        <a:pt x="0" y="81"/>
                        <a:pt x="0" y="53"/>
                      </a:cubicBezTo>
                      <a:cubicBezTo>
                        <a:pt x="0" y="24"/>
                        <a:pt x="24" y="0"/>
                        <a:pt x="52" y="0"/>
                      </a:cubicBezTo>
                      <a:cubicBezTo>
                        <a:pt x="81" y="0"/>
                        <a:pt x="104" y="24"/>
                        <a:pt x="104" y="53"/>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57" name="Freeform 106"/>
                <p:cNvSpPr>
                  <a:spLocks noChangeArrowheads="1"/>
                </p:cNvSpPr>
                <p:nvPr/>
              </p:nvSpPr>
              <p:spPr bwMode="auto">
                <a:xfrm>
                  <a:off x="8846904" y="2359257"/>
                  <a:ext cx="45718" cy="47059"/>
                </a:xfrm>
                <a:custGeom>
                  <a:avLst/>
                  <a:gdLst>
                    <a:gd name="T0" fmla="*/ 45647 w 105"/>
                    <a:gd name="T1" fmla="*/ 22824 h 105"/>
                    <a:gd name="T2" fmla="*/ 45647 w 105"/>
                    <a:gd name="T3" fmla="*/ 22824 h 105"/>
                    <a:gd name="T4" fmla="*/ 22824 w 105"/>
                    <a:gd name="T5" fmla="*/ 45647 h 105"/>
                    <a:gd name="T6" fmla="*/ 22824 w 105"/>
                    <a:gd name="T7" fmla="*/ 45647 h 105"/>
                    <a:gd name="T8" fmla="*/ 0 w 105"/>
                    <a:gd name="T9" fmla="*/ 22824 h 105"/>
                    <a:gd name="T10" fmla="*/ 0 w 105"/>
                    <a:gd name="T11" fmla="*/ 22824 h 105"/>
                    <a:gd name="T12" fmla="*/ 22824 w 105"/>
                    <a:gd name="T13" fmla="*/ 0 h 105"/>
                    <a:gd name="T14" fmla="*/ 22824 w 105"/>
                    <a:gd name="T15" fmla="*/ 0 h 105"/>
                    <a:gd name="T16" fmla="*/ 45647 w 105"/>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5">
                      <a:moveTo>
                        <a:pt x="104" y="52"/>
                      </a:moveTo>
                      <a:lnTo>
                        <a:pt x="104" y="52"/>
                      </a:lnTo>
                      <a:cubicBezTo>
                        <a:pt x="104" y="81"/>
                        <a:pt x="81" y="104"/>
                        <a:pt x="52" y="104"/>
                      </a:cubicBezTo>
                      <a:cubicBezTo>
                        <a:pt x="22" y="104"/>
                        <a:pt x="0" y="81"/>
                        <a:pt x="0" y="52"/>
                      </a:cubicBezTo>
                      <a:cubicBezTo>
                        <a:pt x="0" y="23"/>
                        <a:pt x="22" y="0"/>
                        <a:pt x="52" y="0"/>
                      </a:cubicBezTo>
                      <a:cubicBezTo>
                        <a:pt x="81" y="0"/>
                        <a:pt x="104" y="23"/>
                        <a:pt x="104" y="52"/>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58" name="Freeform 107"/>
                <p:cNvSpPr>
                  <a:spLocks noChangeArrowheads="1"/>
                </p:cNvSpPr>
                <p:nvPr/>
              </p:nvSpPr>
              <p:spPr bwMode="auto">
                <a:xfrm>
                  <a:off x="9964311" y="2882281"/>
                  <a:ext cx="45718" cy="45714"/>
                </a:xfrm>
                <a:custGeom>
                  <a:avLst/>
                  <a:gdLst>
                    <a:gd name="T0" fmla="*/ 45647 w 105"/>
                    <a:gd name="T1" fmla="*/ 23043 h 106"/>
                    <a:gd name="T2" fmla="*/ 45647 w 105"/>
                    <a:gd name="T3" fmla="*/ 23043 h 106"/>
                    <a:gd name="T4" fmla="*/ 22824 w 105"/>
                    <a:gd name="T5" fmla="*/ 45651 h 106"/>
                    <a:gd name="T6" fmla="*/ 22824 w 105"/>
                    <a:gd name="T7" fmla="*/ 45651 h 106"/>
                    <a:gd name="T8" fmla="*/ 0 w 105"/>
                    <a:gd name="T9" fmla="*/ 23043 h 106"/>
                    <a:gd name="T10" fmla="*/ 0 w 105"/>
                    <a:gd name="T11" fmla="*/ 23043 h 106"/>
                    <a:gd name="T12" fmla="*/ 22824 w 105"/>
                    <a:gd name="T13" fmla="*/ 0 h 106"/>
                    <a:gd name="T14" fmla="*/ 22824 w 105"/>
                    <a:gd name="T15" fmla="*/ 0 h 106"/>
                    <a:gd name="T16" fmla="*/ 45647 w 105"/>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3"/>
                      </a:moveTo>
                      <a:lnTo>
                        <a:pt x="104" y="53"/>
                      </a:lnTo>
                      <a:cubicBezTo>
                        <a:pt x="104" y="82"/>
                        <a:pt x="81" y="105"/>
                        <a:pt x="52" y="105"/>
                      </a:cubicBezTo>
                      <a:cubicBezTo>
                        <a:pt x="23" y="105"/>
                        <a:pt x="0" y="82"/>
                        <a:pt x="0" y="53"/>
                      </a:cubicBezTo>
                      <a:cubicBezTo>
                        <a:pt x="0" y="24"/>
                        <a:pt x="23" y="0"/>
                        <a:pt x="52" y="0"/>
                      </a:cubicBezTo>
                      <a:cubicBezTo>
                        <a:pt x="81" y="0"/>
                        <a:pt x="104" y="24"/>
                        <a:pt x="104" y="53"/>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59" name="Freeform 108"/>
                <p:cNvSpPr>
                  <a:spLocks noChangeArrowheads="1"/>
                </p:cNvSpPr>
                <p:nvPr/>
              </p:nvSpPr>
              <p:spPr bwMode="auto">
                <a:xfrm>
                  <a:off x="8920859" y="3718581"/>
                  <a:ext cx="45718" cy="45714"/>
                </a:xfrm>
                <a:custGeom>
                  <a:avLst/>
                  <a:gdLst>
                    <a:gd name="T0" fmla="*/ 45647 w 105"/>
                    <a:gd name="T1" fmla="*/ 23043 h 106"/>
                    <a:gd name="T2" fmla="*/ 45647 w 105"/>
                    <a:gd name="T3" fmla="*/ 23043 h 106"/>
                    <a:gd name="T4" fmla="*/ 22824 w 105"/>
                    <a:gd name="T5" fmla="*/ 45651 h 106"/>
                    <a:gd name="T6" fmla="*/ 22824 w 105"/>
                    <a:gd name="T7" fmla="*/ 45651 h 106"/>
                    <a:gd name="T8" fmla="*/ 0 w 105"/>
                    <a:gd name="T9" fmla="*/ 23043 h 106"/>
                    <a:gd name="T10" fmla="*/ 0 w 105"/>
                    <a:gd name="T11" fmla="*/ 23043 h 106"/>
                    <a:gd name="T12" fmla="*/ 22824 w 105"/>
                    <a:gd name="T13" fmla="*/ 0 h 106"/>
                    <a:gd name="T14" fmla="*/ 22824 w 105"/>
                    <a:gd name="T15" fmla="*/ 0 h 106"/>
                    <a:gd name="T16" fmla="*/ 45647 w 105"/>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3"/>
                      </a:moveTo>
                      <a:lnTo>
                        <a:pt x="104" y="53"/>
                      </a:lnTo>
                      <a:cubicBezTo>
                        <a:pt x="104" y="81"/>
                        <a:pt x="80" y="105"/>
                        <a:pt x="52" y="105"/>
                      </a:cubicBezTo>
                      <a:cubicBezTo>
                        <a:pt x="22" y="105"/>
                        <a:pt x="0" y="81"/>
                        <a:pt x="0" y="53"/>
                      </a:cubicBezTo>
                      <a:cubicBezTo>
                        <a:pt x="0" y="24"/>
                        <a:pt x="22" y="0"/>
                        <a:pt x="52" y="0"/>
                      </a:cubicBezTo>
                      <a:cubicBezTo>
                        <a:pt x="80" y="0"/>
                        <a:pt x="104" y="24"/>
                        <a:pt x="104" y="53"/>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60" name="Freeform 109"/>
                <p:cNvSpPr>
                  <a:spLocks noChangeArrowheads="1"/>
                </p:cNvSpPr>
                <p:nvPr/>
              </p:nvSpPr>
              <p:spPr bwMode="auto">
                <a:xfrm>
                  <a:off x="8584696" y="4294042"/>
                  <a:ext cx="45718" cy="45714"/>
                </a:xfrm>
                <a:custGeom>
                  <a:avLst/>
                  <a:gdLst>
                    <a:gd name="T0" fmla="*/ 45647 w 105"/>
                    <a:gd name="T1" fmla="*/ 23043 h 106"/>
                    <a:gd name="T2" fmla="*/ 45647 w 105"/>
                    <a:gd name="T3" fmla="*/ 23043 h 106"/>
                    <a:gd name="T4" fmla="*/ 22824 w 105"/>
                    <a:gd name="T5" fmla="*/ 45651 h 106"/>
                    <a:gd name="T6" fmla="*/ 22824 w 105"/>
                    <a:gd name="T7" fmla="*/ 45651 h 106"/>
                    <a:gd name="T8" fmla="*/ 0 w 105"/>
                    <a:gd name="T9" fmla="*/ 23043 h 106"/>
                    <a:gd name="T10" fmla="*/ 0 w 105"/>
                    <a:gd name="T11" fmla="*/ 23043 h 106"/>
                    <a:gd name="T12" fmla="*/ 22824 w 105"/>
                    <a:gd name="T13" fmla="*/ 0 h 106"/>
                    <a:gd name="T14" fmla="*/ 22824 w 105"/>
                    <a:gd name="T15" fmla="*/ 0 h 106"/>
                    <a:gd name="T16" fmla="*/ 45647 w 105"/>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3"/>
                      </a:moveTo>
                      <a:lnTo>
                        <a:pt x="104" y="53"/>
                      </a:lnTo>
                      <a:cubicBezTo>
                        <a:pt x="104" y="81"/>
                        <a:pt x="81" y="105"/>
                        <a:pt x="52" y="105"/>
                      </a:cubicBezTo>
                      <a:cubicBezTo>
                        <a:pt x="23" y="105"/>
                        <a:pt x="0" y="81"/>
                        <a:pt x="0" y="53"/>
                      </a:cubicBezTo>
                      <a:cubicBezTo>
                        <a:pt x="0" y="23"/>
                        <a:pt x="23" y="0"/>
                        <a:pt x="52" y="0"/>
                      </a:cubicBezTo>
                      <a:cubicBezTo>
                        <a:pt x="81" y="0"/>
                        <a:pt x="104" y="23"/>
                        <a:pt x="104" y="53"/>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5460" name="Freeform 110"/>
                <p:cNvSpPr>
                  <a:spLocks noChangeArrowheads="1"/>
                </p:cNvSpPr>
                <p:nvPr/>
              </p:nvSpPr>
              <p:spPr bwMode="auto">
                <a:xfrm>
                  <a:off x="9136550" y="2962380"/>
                  <a:ext cx="46086" cy="46086"/>
                </a:xfrm>
                <a:custGeom>
                  <a:avLst/>
                  <a:gdLst>
                    <a:gd name="T0" fmla="*/ 20035121 w 105"/>
                    <a:gd name="T1" fmla="*/ 9829362 h 106"/>
                    <a:gd name="T2" fmla="*/ 20035121 w 105"/>
                    <a:gd name="T3" fmla="*/ 9829362 h 106"/>
                    <a:gd name="T4" fmla="*/ 10017780 w 105"/>
                    <a:gd name="T5" fmla="*/ 19847850 h 106"/>
                    <a:gd name="T6" fmla="*/ 10017780 w 105"/>
                    <a:gd name="T7" fmla="*/ 19847850 h 106"/>
                    <a:gd name="T8" fmla="*/ 0 w 105"/>
                    <a:gd name="T9" fmla="*/ 9829362 h 106"/>
                    <a:gd name="T10" fmla="*/ 0 w 105"/>
                    <a:gd name="T11" fmla="*/ 9829362 h 106"/>
                    <a:gd name="T12" fmla="*/ 10017780 w 105"/>
                    <a:gd name="T13" fmla="*/ 0 h 106"/>
                    <a:gd name="T14" fmla="*/ 10017780 w 105"/>
                    <a:gd name="T15" fmla="*/ 0 h 106"/>
                    <a:gd name="T16" fmla="*/ 20035121 w 105"/>
                    <a:gd name="T17" fmla="*/ 9829362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
                    <a:gd name="T28" fmla="*/ 0 h 106"/>
                    <a:gd name="T29" fmla="*/ 105 w 105"/>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 h="106">
                      <a:moveTo>
                        <a:pt x="104" y="52"/>
                      </a:moveTo>
                      <a:lnTo>
                        <a:pt x="104" y="52"/>
                      </a:lnTo>
                      <a:cubicBezTo>
                        <a:pt x="104" y="81"/>
                        <a:pt x="81" y="105"/>
                        <a:pt x="52" y="105"/>
                      </a:cubicBezTo>
                      <a:cubicBezTo>
                        <a:pt x="22" y="105"/>
                        <a:pt x="0" y="81"/>
                        <a:pt x="0" y="52"/>
                      </a:cubicBezTo>
                      <a:cubicBezTo>
                        <a:pt x="0" y="23"/>
                        <a:pt x="22" y="0"/>
                        <a:pt x="52" y="0"/>
                      </a:cubicBezTo>
                      <a:cubicBezTo>
                        <a:pt x="81" y="0"/>
                        <a:pt x="104" y="23"/>
                        <a:pt x="104" y="52"/>
                      </a:cubicBezTo>
                    </a:path>
                  </a:pathLst>
                </a:custGeom>
                <a:solidFill>
                  <a:srgbClr val="CC1E45"/>
                </a:solidFill>
                <a:ln w="9525">
                  <a:noFill/>
                  <a:round/>
                  <a:headEnd/>
                  <a:tailEnd/>
                </a:ln>
              </p:spPr>
              <p:txBody>
                <a:bodyPr wrap="none" anchor="ctr"/>
                <a:lstStyle/>
                <a:p>
                  <a:endParaRPr lang="en-US"/>
                </a:p>
              </p:txBody>
            </p:sp>
            <p:sp>
              <p:nvSpPr>
                <p:cNvPr id="162" name="Freeform 111"/>
                <p:cNvSpPr>
                  <a:spLocks noChangeArrowheads="1"/>
                </p:cNvSpPr>
                <p:nvPr/>
              </p:nvSpPr>
              <p:spPr bwMode="auto">
                <a:xfrm>
                  <a:off x="8466366" y="3741438"/>
                  <a:ext cx="45718" cy="45714"/>
                </a:xfrm>
                <a:custGeom>
                  <a:avLst/>
                  <a:gdLst>
                    <a:gd name="T0" fmla="*/ 45647 w 105"/>
                    <a:gd name="T1" fmla="*/ 22824 h 105"/>
                    <a:gd name="T2" fmla="*/ 45647 w 105"/>
                    <a:gd name="T3" fmla="*/ 22824 h 105"/>
                    <a:gd name="T4" fmla="*/ 22824 w 105"/>
                    <a:gd name="T5" fmla="*/ 45647 h 105"/>
                    <a:gd name="T6" fmla="*/ 22824 w 105"/>
                    <a:gd name="T7" fmla="*/ 45647 h 105"/>
                    <a:gd name="T8" fmla="*/ 0 w 105"/>
                    <a:gd name="T9" fmla="*/ 22824 h 105"/>
                    <a:gd name="T10" fmla="*/ 0 w 105"/>
                    <a:gd name="T11" fmla="*/ 22824 h 105"/>
                    <a:gd name="T12" fmla="*/ 22824 w 105"/>
                    <a:gd name="T13" fmla="*/ 0 h 105"/>
                    <a:gd name="T14" fmla="*/ 22824 w 105"/>
                    <a:gd name="T15" fmla="*/ 0 h 105"/>
                    <a:gd name="T16" fmla="*/ 45647 w 105"/>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5">
                      <a:moveTo>
                        <a:pt x="104" y="52"/>
                      </a:moveTo>
                      <a:lnTo>
                        <a:pt x="104" y="52"/>
                      </a:lnTo>
                      <a:cubicBezTo>
                        <a:pt x="104" y="81"/>
                        <a:pt x="81" y="104"/>
                        <a:pt x="52" y="104"/>
                      </a:cubicBezTo>
                      <a:cubicBezTo>
                        <a:pt x="23" y="104"/>
                        <a:pt x="0" y="81"/>
                        <a:pt x="0" y="52"/>
                      </a:cubicBezTo>
                      <a:cubicBezTo>
                        <a:pt x="0" y="23"/>
                        <a:pt x="23" y="0"/>
                        <a:pt x="52" y="0"/>
                      </a:cubicBezTo>
                      <a:cubicBezTo>
                        <a:pt x="81" y="0"/>
                        <a:pt x="104" y="23"/>
                        <a:pt x="104" y="52"/>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63" name="Freeform 112"/>
                <p:cNvSpPr>
                  <a:spLocks noChangeArrowheads="1"/>
                </p:cNvSpPr>
                <p:nvPr/>
              </p:nvSpPr>
              <p:spPr bwMode="auto">
                <a:xfrm>
                  <a:off x="8763535" y="2833878"/>
                  <a:ext cx="734181" cy="260840"/>
                </a:xfrm>
                <a:custGeom>
                  <a:avLst/>
                  <a:gdLst>
                    <a:gd name="T0" fmla="*/ 602936 w 1685"/>
                    <a:gd name="T1" fmla="*/ 260719 h 601"/>
                    <a:gd name="T2" fmla="*/ 130165 w 1685"/>
                    <a:gd name="T3" fmla="*/ 260719 h 601"/>
                    <a:gd name="T4" fmla="*/ 130165 w 1685"/>
                    <a:gd name="T5" fmla="*/ 260719 h 601"/>
                    <a:gd name="T6" fmla="*/ 0 w 1685"/>
                    <a:gd name="T7" fmla="*/ 130360 h 601"/>
                    <a:gd name="T8" fmla="*/ 0 w 1685"/>
                    <a:gd name="T9" fmla="*/ 130360 h 601"/>
                    <a:gd name="T10" fmla="*/ 130165 w 1685"/>
                    <a:gd name="T11" fmla="*/ 0 h 601"/>
                    <a:gd name="T12" fmla="*/ 602936 w 1685"/>
                    <a:gd name="T13" fmla="*/ 0 h 601"/>
                    <a:gd name="T14" fmla="*/ 602936 w 1685"/>
                    <a:gd name="T15" fmla="*/ 0 h 601"/>
                    <a:gd name="T16" fmla="*/ 733101 w 1685"/>
                    <a:gd name="T17" fmla="*/ 130360 h 601"/>
                    <a:gd name="T18" fmla="*/ 733101 w 1685"/>
                    <a:gd name="T19" fmla="*/ 130360 h 601"/>
                    <a:gd name="T20" fmla="*/ 602936 w 1685"/>
                    <a:gd name="T21" fmla="*/ 260719 h 6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85" h="601">
                      <a:moveTo>
                        <a:pt x="1385" y="600"/>
                      </a:moveTo>
                      <a:lnTo>
                        <a:pt x="299" y="600"/>
                      </a:lnTo>
                      <a:cubicBezTo>
                        <a:pt x="134" y="600"/>
                        <a:pt x="0" y="465"/>
                        <a:pt x="0" y="300"/>
                      </a:cubicBezTo>
                      <a:cubicBezTo>
                        <a:pt x="0" y="134"/>
                        <a:pt x="134" y="0"/>
                        <a:pt x="299" y="0"/>
                      </a:cubicBezTo>
                      <a:lnTo>
                        <a:pt x="1385" y="0"/>
                      </a:lnTo>
                      <a:cubicBezTo>
                        <a:pt x="1550" y="0"/>
                        <a:pt x="1684" y="134"/>
                        <a:pt x="1684" y="300"/>
                      </a:cubicBezTo>
                      <a:cubicBezTo>
                        <a:pt x="1684" y="465"/>
                        <a:pt x="1550" y="600"/>
                        <a:pt x="1385" y="600"/>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64" name="Freeform 113"/>
                <p:cNvSpPr>
                  <a:spLocks noChangeArrowheads="1"/>
                </p:cNvSpPr>
                <p:nvPr/>
              </p:nvSpPr>
              <p:spPr bwMode="auto">
                <a:xfrm>
                  <a:off x="10082640" y="3502111"/>
                  <a:ext cx="618541" cy="260840"/>
                </a:xfrm>
                <a:custGeom>
                  <a:avLst/>
                  <a:gdLst>
                    <a:gd name="T0" fmla="*/ 487690 w 1420"/>
                    <a:gd name="T1" fmla="*/ 260719 h 601"/>
                    <a:gd name="T2" fmla="*/ 130196 w 1420"/>
                    <a:gd name="T3" fmla="*/ 260719 h 601"/>
                    <a:gd name="T4" fmla="*/ 130196 w 1420"/>
                    <a:gd name="T5" fmla="*/ 260719 h 601"/>
                    <a:gd name="T6" fmla="*/ 0 w 1420"/>
                    <a:gd name="T7" fmla="*/ 130794 h 601"/>
                    <a:gd name="T8" fmla="*/ 0 w 1420"/>
                    <a:gd name="T9" fmla="*/ 130794 h 601"/>
                    <a:gd name="T10" fmla="*/ 130196 w 1420"/>
                    <a:gd name="T11" fmla="*/ 0 h 601"/>
                    <a:gd name="T12" fmla="*/ 487690 w 1420"/>
                    <a:gd name="T13" fmla="*/ 0 h 601"/>
                    <a:gd name="T14" fmla="*/ 487690 w 1420"/>
                    <a:gd name="T15" fmla="*/ 0 h 601"/>
                    <a:gd name="T16" fmla="*/ 617886 w 1420"/>
                    <a:gd name="T17" fmla="*/ 130794 h 601"/>
                    <a:gd name="T18" fmla="*/ 617886 w 1420"/>
                    <a:gd name="T19" fmla="*/ 130794 h 601"/>
                    <a:gd name="T20" fmla="*/ 487690 w 1420"/>
                    <a:gd name="T21" fmla="*/ 260719 h 6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20" h="601">
                      <a:moveTo>
                        <a:pt x="1120" y="600"/>
                      </a:moveTo>
                      <a:lnTo>
                        <a:pt x="299" y="600"/>
                      </a:lnTo>
                      <a:cubicBezTo>
                        <a:pt x="133" y="600"/>
                        <a:pt x="0" y="466"/>
                        <a:pt x="0" y="301"/>
                      </a:cubicBezTo>
                      <a:cubicBezTo>
                        <a:pt x="0" y="135"/>
                        <a:pt x="133" y="0"/>
                        <a:pt x="299" y="0"/>
                      </a:cubicBezTo>
                      <a:lnTo>
                        <a:pt x="1120" y="0"/>
                      </a:lnTo>
                      <a:cubicBezTo>
                        <a:pt x="1284" y="0"/>
                        <a:pt x="1419" y="135"/>
                        <a:pt x="1419" y="301"/>
                      </a:cubicBezTo>
                      <a:cubicBezTo>
                        <a:pt x="1419" y="466"/>
                        <a:pt x="1284" y="600"/>
                        <a:pt x="1120" y="600"/>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65" name="Freeform 114"/>
                <p:cNvSpPr>
                  <a:spLocks noChangeArrowheads="1"/>
                </p:cNvSpPr>
                <p:nvPr/>
              </p:nvSpPr>
              <p:spPr bwMode="auto">
                <a:xfrm>
                  <a:off x="9322911" y="2101106"/>
                  <a:ext cx="618541" cy="260840"/>
                </a:xfrm>
                <a:custGeom>
                  <a:avLst/>
                  <a:gdLst>
                    <a:gd name="T0" fmla="*/ 487690 w 1420"/>
                    <a:gd name="T1" fmla="*/ 260719 h 600"/>
                    <a:gd name="T2" fmla="*/ 131067 w 1420"/>
                    <a:gd name="T3" fmla="*/ 260719 h 600"/>
                    <a:gd name="T4" fmla="*/ 131067 w 1420"/>
                    <a:gd name="T5" fmla="*/ 260719 h 600"/>
                    <a:gd name="T6" fmla="*/ 0 w 1420"/>
                    <a:gd name="T7" fmla="*/ 130577 h 600"/>
                    <a:gd name="T8" fmla="*/ 0 w 1420"/>
                    <a:gd name="T9" fmla="*/ 130577 h 600"/>
                    <a:gd name="T10" fmla="*/ 131067 w 1420"/>
                    <a:gd name="T11" fmla="*/ 0 h 600"/>
                    <a:gd name="T12" fmla="*/ 487690 w 1420"/>
                    <a:gd name="T13" fmla="*/ 0 h 600"/>
                    <a:gd name="T14" fmla="*/ 487690 w 1420"/>
                    <a:gd name="T15" fmla="*/ 0 h 600"/>
                    <a:gd name="T16" fmla="*/ 617886 w 1420"/>
                    <a:gd name="T17" fmla="*/ 130577 h 600"/>
                    <a:gd name="T18" fmla="*/ 617886 w 1420"/>
                    <a:gd name="T19" fmla="*/ 130577 h 600"/>
                    <a:gd name="T20" fmla="*/ 487690 w 1420"/>
                    <a:gd name="T21" fmla="*/ 260719 h 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20" h="600">
                      <a:moveTo>
                        <a:pt x="1120" y="599"/>
                      </a:moveTo>
                      <a:lnTo>
                        <a:pt x="301" y="599"/>
                      </a:lnTo>
                      <a:cubicBezTo>
                        <a:pt x="135" y="599"/>
                        <a:pt x="0" y="465"/>
                        <a:pt x="0" y="300"/>
                      </a:cubicBezTo>
                      <a:cubicBezTo>
                        <a:pt x="0" y="135"/>
                        <a:pt x="135" y="0"/>
                        <a:pt x="301" y="0"/>
                      </a:cubicBezTo>
                      <a:lnTo>
                        <a:pt x="1120" y="0"/>
                      </a:lnTo>
                      <a:cubicBezTo>
                        <a:pt x="1285" y="0"/>
                        <a:pt x="1419" y="135"/>
                        <a:pt x="1419" y="300"/>
                      </a:cubicBezTo>
                      <a:cubicBezTo>
                        <a:pt x="1419" y="465"/>
                        <a:pt x="1285" y="599"/>
                        <a:pt x="1120" y="599"/>
                      </a:cubicBezTo>
                    </a:path>
                  </a:pathLst>
                </a:custGeom>
                <a:solidFill>
                  <a:schemeClr val="accent1">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66" name="Freeform 115"/>
                <p:cNvSpPr>
                  <a:spLocks noChangeArrowheads="1"/>
                </p:cNvSpPr>
                <p:nvPr/>
              </p:nvSpPr>
              <p:spPr bwMode="auto">
                <a:xfrm>
                  <a:off x="9507128" y="4107151"/>
                  <a:ext cx="813516" cy="521679"/>
                </a:xfrm>
                <a:custGeom>
                  <a:avLst/>
                  <a:gdLst>
                    <a:gd name="T0" fmla="*/ 682697 w 1870"/>
                    <a:gd name="T1" fmla="*/ 260937 h 1201"/>
                    <a:gd name="T2" fmla="*/ 487641 w 1870"/>
                    <a:gd name="T3" fmla="*/ 260937 h 1201"/>
                    <a:gd name="T4" fmla="*/ 487641 w 1870"/>
                    <a:gd name="T5" fmla="*/ 260937 h 1201"/>
                    <a:gd name="T6" fmla="*/ 617823 w 1870"/>
                    <a:gd name="T7" fmla="*/ 130903 h 1201"/>
                    <a:gd name="T8" fmla="*/ 617823 w 1870"/>
                    <a:gd name="T9" fmla="*/ 130903 h 1201"/>
                    <a:gd name="T10" fmla="*/ 487641 w 1870"/>
                    <a:gd name="T11" fmla="*/ 0 h 1201"/>
                    <a:gd name="T12" fmla="*/ 130618 w 1870"/>
                    <a:gd name="T13" fmla="*/ 0 h 1201"/>
                    <a:gd name="T14" fmla="*/ 130618 w 1870"/>
                    <a:gd name="T15" fmla="*/ 0 h 1201"/>
                    <a:gd name="T16" fmla="*/ 0 w 1870"/>
                    <a:gd name="T17" fmla="*/ 130903 h 1201"/>
                    <a:gd name="T18" fmla="*/ 0 w 1870"/>
                    <a:gd name="T19" fmla="*/ 130903 h 1201"/>
                    <a:gd name="T20" fmla="*/ 130618 w 1870"/>
                    <a:gd name="T21" fmla="*/ 260937 h 1201"/>
                    <a:gd name="T22" fmla="*/ 326110 w 1870"/>
                    <a:gd name="T23" fmla="*/ 260937 h 1201"/>
                    <a:gd name="T24" fmla="*/ 326110 w 1870"/>
                    <a:gd name="T25" fmla="*/ 260937 h 1201"/>
                    <a:gd name="T26" fmla="*/ 195056 w 1870"/>
                    <a:gd name="T27" fmla="*/ 391405 h 1201"/>
                    <a:gd name="T28" fmla="*/ 195056 w 1870"/>
                    <a:gd name="T29" fmla="*/ 391405 h 1201"/>
                    <a:gd name="T30" fmla="*/ 326110 w 1870"/>
                    <a:gd name="T31" fmla="*/ 521873 h 1201"/>
                    <a:gd name="T32" fmla="*/ 682697 w 1870"/>
                    <a:gd name="T33" fmla="*/ 521873 h 1201"/>
                    <a:gd name="T34" fmla="*/ 682697 w 1870"/>
                    <a:gd name="T35" fmla="*/ 521873 h 1201"/>
                    <a:gd name="T36" fmla="*/ 813751 w 1870"/>
                    <a:gd name="T37" fmla="*/ 391405 h 1201"/>
                    <a:gd name="T38" fmla="*/ 813751 w 1870"/>
                    <a:gd name="T39" fmla="*/ 391405 h 1201"/>
                    <a:gd name="T40" fmla="*/ 682697 w 1870"/>
                    <a:gd name="T41" fmla="*/ 260937 h 12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70" h="1201">
                      <a:moveTo>
                        <a:pt x="1568" y="600"/>
                      </a:moveTo>
                      <a:lnTo>
                        <a:pt x="1120" y="600"/>
                      </a:lnTo>
                      <a:cubicBezTo>
                        <a:pt x="1286" y="600"/>
                        <a:pt x="1419" y="467"/>
                        <a:pt x="1419" y="301"/>
                      </a:cubicBezTo>
                      <a:cubicBezTo>
                        <a:pt x="1419" y="135"/>
                        <a:pt x="1286" y="0"/>
                        <a:pt x="1120" y="0"/>
                      </a:cubicBezTo>
                      <a:lnTo>
                        <a:pt x="300" y="0"/>
                      </a:lnTo>
                      <a:cubicBezTo>
                        <a:pt x="134" y="0"/>
                        <a:pt x="0" y="135"/>
                        <a:pt x="0" y="301"/>
                      </a:cubicBezTo>
                      <a:cubicBezTo>
                        <a:pt x="0" y="467"/>
                        <a:pt x="134" y="600"/>
                        <a:pt x="300" y="600"/>
                      </a:cubicBezTo>
                      <a:lnTo>
                        <a:pt x="749" y="600"/>
                      </a:lnTo>
                      <a:cubicBezTo>
                        <a:pt x="583" y="600"/>
                        <a:pt x="448" y="735"/>
                        <a:pt x="448" y="900"/>
                      </a:cubicBezTo>
                      <a:cubicBezTo>
                        <a:pt x="448" y="1066"/>
                        <a:pt x="583" y="1200"/>
                        <a:pt x="749" y="1200"/>
                      </a:cubicBezTo>
                      <a:lnTo>
                        <a:pt x="1568" y="1200"/>
                      </a:lnTo>
                      <a:cubicBezTo>
                        <a:pt x="1734" y="1200"/>
                        <a:pt x="1869" y="1066"/>
                        <a:pt x="1869" y="900"/>
                      </a:cubicBezTo>
                      <a:cubicBezTo>
                        <a:pt x="1869" y="735"/>
                        <a:pt x="1734" y="600"/>
                        <a:pt x="1568" y="600"/>
                      </a:cubicBezTo>
                    </a:path>
                  </a:pathLst>
                </a:custGeom>
                <a:solidFill>
                  <a:schemeClr val="accent6">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grpSp>
        </p:grpSp>
        <p:grpSp>
          <p:nvGrpSpPr>
            <p:cNvPr id="15365" name="Group 65"/>
            <p:cNvGrpSpPr>
              <a:grpSpLocks/>
            </p:cNvGrpSpPr>
            <p:nvPr/>
          </p:nvGrpSpPr>
          <p:grpSpPr bwMode="auto">
            <a:xfrm>
              <a:off x="9682361" y="-393904"/>
              <a:ext cx="3119241" cy="7745642"/>
              <a:chOff x="9619297" y="-518940"/>
              <a:chExt cx="3119241" cy="7745642"/>
            </a:xfrm>
          </p:grpSpPr>
          <p:grpSp>
            <p:nvGrpSpPr>
              <p:cNvPr id="15366" name="Group 8"/>
              <p:cNvGrpSpPr>
                <a:grpSpLocks/>
              </p:cNvGrpSpPr>
              <p:nvPr/>
            </p:nvGrpSpPr>
            <p:grpSpPr bwMode="auto">
              <a:xfrm>
                <a:off x="9814046" y="2006886"/>
                <a:ext cx="2924492" cy="2528094"/>
                <a:chOff x="1751269" y="-543996"/>
                <a:chExt cx="2728676" cy="2359988"/>
              </a:xfrm>
            </p:grpSpPr>
            <p:sp>
              <p:nvSpPr>
                <p:cNvPr id="15414" name="Freeform 1"/>
                <p:cNvSpPr>
                  <a:spLocks noChangeArrowheads="1"/>
                </p:cNvSpPr>
                <p:nvPr/>
              </p:nvSpPr>
              <p:spPr bwMode="auto">
                <a:xfrm>
                  <a:off x="1751269" y="-543996"/>
                  <a:ext cx="2206368" cy="2008582"/>
                </a:xfrm>
                <a:custGeom>
                  <a:avLst/>
                  <a:gdLst>
                    <a:gd name="T0" fmla="*/ 872984557 w 5068"/>
                    <a:gd name="T1" fmla="*/ 349601212 h 4613"/>
                    <a:gd name="T2" fmla="*/ 735384391 w 5068"/>
                    <a:gd name="T3" fmla="*/ 349601212 h 4613"/>
                    <a:gd name="T4" fmla="*/ 735384391 w 5068"/>
                    <a:gd name="T5" fmla="*/ 349601212 h 4613"/>
                    <a:gd name="T6" fmla="*/ 822758794 w 5068"/>
                    <a:gd name="T7" fmla="*/ 262201154 h 4613"/>
                    <a:gd name="T8" fmla="*/ 822758794 w 5068"/>
                    <a:gd name="T9" fmla="*/ 262201154 h 4613"/>
                    <a:gd name="T10" fmla="*/ 735384391 w 5068"/>
                    <a:gd name="T11" fmla="*/ 174800606 h 4613"/>
                    <a:gd name="T12" fmla="*/ 555897643 w 5068"/>
                    <a:gd name="T13" fmla="*/ 174800606 h 4613"/>
                    <a:gd name="T14" fmla="*/ 555897643 w 5068"/>
                    <a:gd name="T15" fmla="*/ 174800606 h 4613"/>
                    <a:gd name="T16" fmla="*/ 643271610 w 5068"/>
                    <a:gd name="T17" fmla="*/ 87400521 h 4613"/>
                    <a:gd name="T18" fmla="*/ 643271610 w 5068"/>
                    <a:gd name="T19" fmla="*/ 87400521 h 4613"/>
                    <a:gd name="T20" fmla="*/ 555897643 w 5068"/>
                    <a:gd name="T21" fmla="*/ 0 h 4613"/>
                    <a:gd name="T22" fmla="*/ 267050639 w 5068"/>
                    <a:gd name="T23" fmla="*/ 0 h 4613"/>
                    <a:gd name="T24" fmla="*/ 267050639 w 5068"/>
                    <a:gd name="T25" fmla="*/ 0 h 4613"/>
                    <a:gd name="T26" fmla="*/ 179297425 w 5068"/>
                    <a:gd name="T27" fmla="*/ 87400521 h 4613"/>
                    <a:gd name="T28" fmla="*/ 179297425 w 5068"/>
                    <a:gd name="T29" fmla="*/ 87400521 h 4613"/>
                    <a:gd name="T30" fmla="*/ 267050639 w 5068"/>
                    <a:gd name="T31" fmla="*/ 174800606 h 4613"/>
                    <a:gd name="T32" fmla="*/ 87374430 w 5068"/>
                    <a:gd name="T33" fmla="*/ 174800606 h 4613"/>
                    <a:gd name="T34" fmla="*/ 87374430 w 5068"/>
                    <a:gd name="T35" fmla="*/ 174800606 h 4613"/>
                    <a:gd name="T36" fmla="*/ 0 w 5068"/>
                    <a:gd name="T37" fmla="*/ 262201154 h 4613"/>
                    <a:gd name="T38" fmla="*/ 0 w 5068"/>
                    <a:gd name="T39" fmla="*/ 262201154 h 4613"/>
                    <a:gd name="T40" fmla="*/ 87374430 w 5068"/>
                    <a:gd name="T41" fmla="*/ 349601212 h 4613"/>
                    <a:gd name="T42" fmla="*/ 227248905 w 5068"/>
                    <a:gd name="T43" fmla="*/ 349601212 h 4613"/>
                    <a:gd name="T44" fmla="*/ 227248905 w 5068"/>
                    <a:gd name="T45" fmla="*/ 349601212 h 4613"/>
                    <a:gd name="T46" fmla="*/ 314623363 w 5068"/>
                    <a:gd name="T47" fmla="*/ 437380955 h 4613"/>
                    <a:gd name="T48" fmla="*/ 314623363 w 5068"/>
                    <a:gd name="T49" fmla="*/ 437380955 h 4613"/>
                    <a:gd name="T50" fmla="*/ 227248905 w 5068"/>
                    <a:gd name="T51" fmla="*/ 524591715 h 4613"/>
                    <a:gd name="T52" fmla="*/ 87374430 w 5068"/>
                    <a:gd name="T53" fmla="*/ 524591715 h 4613"/>
                    <a:gd name="T54" fmla="*/ 87374430 w 5068"/>
                    <a:gd name="T55" fmla="*/ 524591715 h 4613"/>
                    <a:gd name="T56" fmla="*/ 0 w 5068"/>
                    <a:gd name="T57" fmla="*/ 611991773 h 4613"/>
                    <a:gd name="T58" fmla="*/ 0 w 5068"/>
                    <a:gd name="T59" fmla="*/ 611991773 h 4613"/>
                    <a:gd name="T60" fmla="*/ 87374430 w 5068"/>
                    <a:gd name="T61" fmla="*/ 699581674 h 4613"/>
                    <a:gd name="T62" fmla="*/ 360110747 w 5068"/>
                    <a:gd name="T63" fmla="*/ 699581674 h 4613"/>
                    <a:gd name="T64" fmla="*/ 360110747 w 5068"/>
                    <a:gd name="T65" fmla="*/ 699581674 h 4613"/>
                    <a:gd name="T66" fmla="*/ 272736780 w 5068"/>
                    <a:gd name="T67" fmla="*/ 786982167 h 4613"/>
                    <a:gd name="T68" fmla="*/ 272736780 w 5068"/>
                    <a:gd name="T69" fmla="*/ 786982167 h 4613"/>
                    <a:gd name="T70" fmla="*/ 360110747 w 5068"/>
                    <a:gd name="T71" fmla="*/ 874382661 h 4613"/>
                    <a:gd name="T72" fmla="*/ 848534718 w 5068"/>
                    <a:gd name="T73" fmla="*/ 874382661 h 4613"/>
                    <a:gd name="T74" fmla="*/ 848534718 w 5068"/>
                    <a:gd name="T75" fmla="*/ 874382661 h 4613"/>
                    <a:gd name="T76" fmla="*/ 935909338 w 5068"/>
                    <a:gd name="T77" fmla="*/ 786982167 h 4613"/>
                    <a:gd name="T78" fmla="*/ 935909338 w 5068"/>
                    <a:gd name="T79" fmla="*/ 786982167 h 4613"/>
                    <a:gd name="T80" fmla="*/ 848534718 w 5068"/>
                    <a:gd name="T81" fmla="*/ 699581674 h 4613"/>
                    <a:gd name="T82" fmla="*/ 716620693 w 5068"/>
                    <a:gd name="T83" fmla="*/ 699581674 h 4613"/>
                    <a:gd name="T84" fmla="*/ 716620693 w 5068"/>
                    <a:gd name="T85" fmla="*/ 699581674 h 4613"/>
                    <a:gd name="T86" fmla="*/ 629246290 w 5068"/>
                    <a:gd name="T87" fmla="*/ 611991773 h 4613"/>
                    <a:gd name="T88" fmla="*/ 629246290 w 5068"/>
                    <a:gd name="T89" fmla="*/ 611991773 h 4613"/>
                    <a:gd name="T90" fmla="*/ 716620693 w 5068"/>
                    <a:gd name="T91" fmla="*/ 524591715 h 4613"/>
                    <a:gd name="T92" fmla="*/ 872984557 w 5068"/>
                    <a:gd name="T93" fmla="*/ 524591715 h 4613"/>
                    <a:gd name="T94" fmla="*/ 872984557 w 5068"/>
                    <a:gd name="T95" fmla="*/ 524591715 h 4613"/>
                    <a:gd name="T96" fmla="*/ 960358742 w 5068"/>
                    <a:gd name="T97" fmla="*/ 437380955 h 4613"/>
                    <a:gd name="T98" fmla="*/ 960358742 w 5068"/>
                    <a:gd name="T99" fmla="*/ 437380955 h 4613"/>
                    <a:gd name="T100" fmla="*/ 872984557 w 5068"/>
                    <a:gd name="T101" fmla="*/ 349601212 h 46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68"/>
                    <a:gd name="T154" fmla="*/ 0 h 4613"/>
                    <a:gd name="T155" fmla="*/ 5068 w 5068"/>
                    <a:gd name="T156" fmla="*/ 4613 h 46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68" h="4613">
                      <a:moveTo>
                        <a:pt x="4606" y="1844"/>
                      </a:moveTo>
                      <a:lnTo>
                        <a:pt x="3880" y="1844"/>
                      </a:lnTo>
                      <a:cubicBezTo>
                        <a:pt x="4135" y="1844"/>
                        <a:pt x="4341" y="1638"/>
                        <a:pt x="4341" y="1383"/>
                      </a:cubicBezTo>
                      <a:cubicBezTo>
                        <a:pt x="4341" y="1128"/>
                        <a:pt x="4135" y="922"/>
                        <a:pt x="3880" y="922"/>
                      </a:cubicBezTo>
                      <a:lnTo>
                        <a:pt x="2933" y="922"/>
                      </a:lnTo>
                      <a:cubicBezTo>
                        <a:pt x="3188" y="922"/>
                        <a:pt x="3394" y="716"/>
                        <a:pt x="3394" y="461"/>
                      </a:cubicBezTo>
                      <a:cubicBezTo>
                        <a:pt x="3394" y="206"/>
                        <a:pt x="3188" y="0"/>
                        <a:pt x="2933" y="0"/>
                      </a:cubicBezTo>
                      <a:lnTo>
                        <a:pt x="1409" y="0"/>
                      </a:lnTo>
                      <a:cubicBezTo>
                        <a:pt x="1154" y="0"/>
                        <a:pt x="946" y="206"/>
                        <a:pt x="946" y="461"/>
                      </a:cubicBezTo>
                      <a:cubicBezTo>
                        <a:pt x="946" y="716"/>
                        <a:pt x="1154" y="922"/>
                        <a:pt x="1409" y="922"/>
                      </a:cubicBezTo>
                      <a:lnTo>
                        <a:pt x="461" y="922"/>
                      </a:lnTo>
                      <a:cubicBezTo>
                        <a:pt x="206" y="922"/>
                        <a:pt x="0" y="1128"/>
                        <a:pt x="0" y="1383"/>
                      </a:cubicBezTo>
                      <a:cubicBezTo>
                        <a:pt x="0" y="1638"/>
                        <a:pt x="206" y="1844"/>
                        <a:pt x="461" y="1844"/>
                      </a:cubicBezTo>
                      <a:lnTo>
                        <a:pt x="1199" y="1844"/>
                      </a:lnTo>
                      <a:cubicBezTo>
                        <a:pt x="1454" y="1844"/>
                        <a:pt x="1660" y="2052"/>
                        <a:pt x="1660" y="2307"/>
                      </a:cubicBezTo>
                      <a:cubicBezTo>
                        <a:pt x="1660" y="2560"/>
                        <a:pt x="1454" y="2767"/>
                        <a:pt x="1199" y="2767"/>
                      </a:cubicBezTo>
                      <a:lnTo>
                        <a:pt x="461" y="2767"/>
                      </a:lnTo>
                      <a:cubicBezTo>
                        <a:pt x="206" y="2767"/>
                        <a:pt x="0" y="2974"/>
                        <a:pt x="0" y="3228"/>
                      </a:cubicBezTo>
                      <a:cubicBezTo>
                        <a:pt x="0" y="3483"/>
                        <a:pt x="206" y="3690"/>
                        <a:pt x="461" y="3690"/>
                      </a:cubicBezTo>
                      <a:lnTo>
                        <a:pt x="1900" y="3690"/>
                      </a:lnTo>
                      <a:cubicBezTo>
                        <a:pt x="1645" y="3690"/>
                        <a:pt x="1439" y="3896"/>
                        <a:pt x="1439" y="4151"/>
                      </a:cubicBezTo>
                      <a:cubicBezTo>
                        <a:pt x="1439" y="4406"/>
                        <a:pt x="1645" y="4612"/>
                        <a:pt x="1900" y="4612"/>
                      </a:cubicBezTo>
                      <a:lnTo>
                        <a:pt x="4477" y="4612"/>
                      </a:lnTo>
                      <a:cubicBezTo>
                        <a:pt x="4732" y="4612"/>
                        <a:pt x="4938" y="4406"/>
                        <a:pt x="4938" y="4151"/>
                      </a:cubicBezTo>
                      <a:cubicBezTo>
                        <a:pt x="4938" y="3896"/>
                        <a:pt x="4732" y="3690"/>
                        <a:pt x="4477" y="3690"/>
                      </a:cubicBezTo>
                      <a:lnTo>
                        <a:pt x="3781" y="3690"/>
                      </a:lnTo>
                      <a:cubicBezTo>
                        <a:pt x="3528" y="3690"/>
                        <a:pt x="3320" y="3483"/>
                        <a:pt x="3320" y="3228"/>
                      </a:cubicBezTo>
                      <a:cubicBezTo>
                        <a:pt x="3320" y="2974"/>
                        <a:pt x="3528" y="2767"/>
                        <a:pt x="3781" y="2767"/>
                      </a:cubicBezTo>
                      <a:lnTo>
                        <a:pt x="4606" y="2767"/>
                      </a:lnTo>
                      <a:cubicBezTo>
                        <a:pt x="4861" y="2767"/>
                        <a:pt x="5067" y="2560"/>
                        <a:pt x="5067" y="2307"/>
                      </a:cubicBezTo>
                      <a:cubicBezTo>
                        <a:pt x="5067" y="2052"/>
                        <a:pt x="4861" y="1844"/>
                        <a:pt x="4606" y="1844"/>
                      </a:cubicBezTo>
                    </a:path>
                  </a:pathLst>
                </a:custGeom>
                <a:solidFill>
                  <a:srgbClr val="E22D27"/>
                </a:solidFill>
                <a:ln w="9525">
                  <a:noFill/>
                  <a:round/>
                  <a:headEnd/>
                  <a:tailEnd/>
                </a:ln>
              </p:spPr>
              <p:txBody>
                <a:bodyPr wrap="none" anchor="ctr"/>
                <a:lstStyle/>
                <a:p>
                  <a:endParaRPr lang="en-US"/>
                </a:p>
              </p:txBody>
            </p:sp>
            <p:sp>
              <p:nvSpPr>
                <p:cNvPr id="116" name="Freeform 2"/>
                <p:cNvSpPr>
                  <a:spLocks noChangeArrowheads="1"/>
                </p:cNvSpPr>
                <p:nvPr/>
              </p:nvSpPr>
              <p:spPr bwMode="auto">
                <a:xfrm>
                  <a:off x="4058279" y="1063343"/>
                  <a:ext cx="421666" cy="400512"/>
                </a:xfrm>
                <a:custGeom>
                  <a:avLst/>
                  <a:gdLst>
                    <a:gd name="T0" fmla="*/ 221658 w 972"/>
                    <a:gd name="T1" fmla="*/ 0 h 923"/>
                    <a:gd name="T2" fmla="*/ 200362 w 972"/>
                    <a:gd name="T3" fmla="*/ 0 h 923"/>
                    <a:gd name="T4" fmla="*/ 200362 w 972"/>
                    <a:gd name="T5" fmla="*/ 0 h 923"/>
                    <a:gd name="T6" fmla="*/ 0 w 972"/>
                    <a:gd name="T7" fmla="*/ 200449 h 923"/>
                    <a:gd name="T8" fmla="*/ 0 w 972"/>
                    <a:gd name="T9" fmla="*/ 200449 h 923"/>
                    <a:gd name="T10" fmla="*/ 200362 w 972"/>
                    <a:gd name="T11" fmla="*/ 400897 h 923"/>
                    <a:gd name="T12" fmla="*/ 221658 w 972"/>
                    <a:gd name="T13" fmla="*/ 400897 h 923"/>
                    <a:gd name="T14" fmla="*/ 221658 w 972"/>
                    <a:gd name="T15" fmla="*/ 400897 h 923"/>
                    <a:gd name="T16" fmla="*/ 422020 w 972"/>
                    <a:gd name="T17" fmla="*/ 200449 h 923"/>
                    <a:gd name="T18" fmla="*/ 422020 w 972"/>
                    <a:gd name="T19" fmla="*/ 200449 h 923"/>
                    <a:gd name="T20" fmla="*/ 221658 w 972"/>
                    <a:gd name="T21" fmla="*/ 0 h 9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72" h="923">
                      <a:moveTo>
                        <a:pt x="510" y="0"/>
                      </a:moveTo>
                      <a:lnTo>
                        <a:pt x="461" y="0"/>
                      </a:lnTo>
                      <a:cubicBezTo>
                        <a:pt x="206" y="0"/>
                        <a:pt x="0" y="206"/>
                        <a:pt x="0" y="461"/>
                      </a:cubicBezTo>
                      <a:cubicBezTo>
                        <a:pt x="0" y="716"/>
                        <a:pt x="206" y="922"/>
                        <a:pt x="461" y="922"/>
                      </a:cubicBezTo>
                      <a:lnTo>
                        <a:pt x="510" y="922"/>
                      </a:lnTo>
                      <a:cubicBezTo>
                        <a:pt x="765" y="922"/>
                        <a:pt x="971" y="716"/>
                        <a:pt x="971" y="461"/>
                      </a:cubicBezTo>
                      <a:cubicBezTo>
                        <a:pt x="971" y="206"/>
                        <a:pt x="765" y="0"/>
                        <a:pt x="510" y="0"/>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17" name="Freeform 3"/>
                <p:cNvSpPr>
                  <a:spLocks noChangeArrowheads="1"/>
                </p:cNvSpPr>
                <p:nvPr/>
              </p:nvSpPr>
              <p:spPr bwMode="auto">
                <a:xfrm>
                  <a:off x="1949952" y="-299252"/>
                  <a:ext cx="74076" cy="75542"/>
                </a:xfrm>
                <a:custGeom>
                  <a:avLst/>
                  <a:gdLst>
                    <a:gd name="T0" fmla="*/ 74459 w 174"/>
                    <a:gd name="T1" fmla="*/ 37015 h 174"/>
                    <a:gd name="T2" fmla="*/ 74459 w 174"/>
                    <a:gd name="T3" fmla="*/ 37015 h 174"/>
                    <a:gd name="T4" fmla="*/ 37445 w 174"/>
                    <a:gd name="T5" fmla="*/ 74460 h 174"/>
                    <a:gd name="T6" fmla="*/ 37445 w 174"/>
                    <a:gd name="T7" fmla="*/ 74460 h 174"/>
                    <a:gd name="T8" fmla="*/ 0 w 174"/>
                    <a:gd name="T9" fmla="*/ 37015 h 174"/>
                    <a:gd name="T10" fmla="*/ 0 w 174"/>
                    <a:gd name="T11" fmla="*/ 37015 h 174"/>
                    <a:gd name="T12" fmla="*/ 37445 w 174"/>
                    <a:gd name="T13" fmla="*/ 0 h 174"/>
                    <a:gd name="T14" fmla="*/ 37445 w 174"/>
                    <a:gd name="T15" fmla="*/ 0 h 174"/>
                    <a:gd name="T16" fmla="*/ 74459 w 174"/>
                    <a:gd name="T17" fmla="*/ 37015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4">
                      <a:moveTo>
                        <a:pt x="173" y="86"/>
                      </a:moveTo>
                      <a:lnTo>
                        <a:pt x="173" y="86"/>
                      </a:lnTo>
                      <a:cubicBezTo>
                        <a:pt x="173" y="134"/>
                        <a:pt x="135" y="173"/>
                        <a:pt x="87" y="173"/>
                      </a:cubicBezTo>
                      <a:cubicBezTo>
                        <a:pt x="39" y="173"/>
                        <a:pt x="0" y="134"/>
                        <a:pt x="0" y="86"/>
                      </a:cubicBezTo>
                      <a:cubicBezTo>
                        <a:pt x="0" y="38"/>
                        <a:pt x="39" y="0"/>
                        <a:pt x="87" y="0"/>
                      </a:cubicBezTo>
                      <a:cubicBezTo>
                        <a:pt x="135" y="0"/>
                        <a:pt x="173" y="38"/>
                        <a:pt x="173" y="86"/>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18" name="Freeform 4"/>
                <p:cNvSpPr>
                  <a:spLocks noChangeArrowheads="1"/>
                </p:cNvSpPr>
                <p:nvPr/>
              </p:nvSpPr>
              <p:spPr bwMode="auto">
                <a:xfrm>
                  <a:off x="2672196" y="655705"/>
                  <a:ext cx="74076" cy="75542"/>
                </a:xfrm>
                <a:custGeom>
                  <a:avLst/>
                  <a:gdLst>
                    <a:gd name="T0" fmla="*/ 74456 w 173"/>
                    <a:gd name="T1" fmla="*/ 37014 h 174"/>
                    <a:gd name="T2" fmla="*/ 74456 w 173"/>
                    <a:gd name="T3" fmla="*/ 37014 h 174"/>
                    <a:gd name="T4" fmla="*/ 37228 w 173"/>
                    <a:gd name="T5" fmla="*/ 74459 h 174"/>
                    <a:gd name="T6" fmla="*/ 37228 w 173"/>
                    <a:gd name="T7" fmla="*/ 74459 h 174"/>
                    <a:gd name="T8" fmla="*/ 0 w 173"/>
                    <a:gd name="T9" fmla="*/ 37014 h 174"/>
                    <a:gd name="T10" fmla="*/ 0 w 173"/>
                    <a:gd name="T11" fmla="*/ 37014 h 174"/>
                    <a:gd name="T12" fmla="*/ 37228 w 173"/>
                    <a:gd name="T13" fmla="*/ 0 h 174"/>
                    <a:gd name="T14" fmla="*/ 37228 w 173"/>
                    <a:gd name="T15" fmla="*/ 0 h 174"/>
                    <a:gd name="T16" fmla="*/ 74456 w 173"/>
                    <a:gd name="T17" fmla="*/ 37014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4">
                      <a:moveTo>
                        <a:pt x="172" y="86"/>
                      </a:moveTo>
                      <a:lnTo>
                        <a:pt x="172" y="86"/>
                      </a:lnTo>
                      <a:cubicBezTo>
                        <a:pt x="172" y="134"/>
                        <a:pt x="133" y="173"/>
                        <a:pt x="86" y="173"/>
                      </a:cubicBezTo>
                      <a:cubicBezTo>
                        <a:pt x="38" y="173"/>
                        <a:pt x="0" y="134"/>
                        <a:pt x="0" y="86"/>
                      </a:cubicBezTo>
                      <a:cubicBezTo>
                        <a:pt x="0" y="38"/>
                        <a:pt x="38" y="0"/>
                        <a:pt x="86" y="0"/>
                      </a:cubicBezTo>
                      <a:cubicBezTo>
                        <a:pt x="133" y="0"/>
                        <a:pt x="172" y="38"/>
                        <a:pt x="172" y="86"/>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19" name="Freeform 5"/>
                <p:cNvSpPr>
                  <a:spLocks noChangeArrowheads="1"/>
                </p:cNvSpPr>
                <p:nvPr/>
              </p:nvSpPr>
              <p:spPr bwMode="auto">
                <a:xfrm>
                  <a:off x="4058279" y="517450"/>
                  <a:ext cx="74076" cy="75541"/>
                </a:xfrm>
                <a:custGeom>
                  <a:avLst/>
                  <a:gdLst>
                    <a:gd name="T0" fmla="*/ 74456 w 173"/>
                    <a:gd name="T1" fmla="*/ 37661 h 173"/>
                    <a:gd name="T2" fmla="*/ 74456 w 173"/>
                    <a:gd name="T3" fmla="*/ 37661 h 173"/>
                    <a:gd name="T4" fmla="*/ 37661 w 173"/>
                    <a:gd name="T5" fmla="*/ 74456 h 173"/>
                    <a:gd name="T6" fmla="*/ 37661 w 173"/>
                    <a:gd name="T7" fmla="*/ 74456 h 173"/>
                    <a:gd name="T8" fmla="*/ 0 w 173"/>
                    <a:gd name="T9" fmla="*/ 37661 h 173"/>
                    <a:gd name="T10" fmla="*/ 0 w 173"/>
                    <a:gd name="T11" fmla="*/ 37661 h 173"/>
                    <a:gd name="T12" fmla="*/ 37661 w 173"/>
                    <a:gd name="T13" fmla="*/ 0 h 173"/>
                    <a:gd name="T14" fmla="*/ 37661 w 173"/>
                    <a:gd name="T15" fmla="*/ 0 h 173"/>
                    <a:gd name="T16" fmla="*/ 74456 w 173"/>
                    <a:gd name="T17" fmla="*/ 37661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3">
                      <a:moveTo>
                        <a:pt x="172" y="87"/>
                      </a:moveTo>
                      <a:lnTo>
                        <a:pt x="172" y="87"/>
                      </a:lnTo>
                      <a:cubicBezTo>
                        <a:pt x="172" y="134"/>
                        <a:pt x="134" y="172"/>
                        <a:pt x="87" y="172"/>
                      </a:cubicBezTo>
                      <a:cubicBezTo>
                        <a:pt x="38" y="172"/>
                        <a:pt x="0" y="134"/>
                        <a:pt x="0" y="87"/>
                      </a:cubicBezTo>
                      <a:cubicBezTo>
                        <a:pt x="0" y="39"/>
                        <a:pt x="38" y="0"/>
                        <a:pt x="87" y="0"/>
                      </a:cubicBezTo>
                      <a:cubicBezTo>
                        <a:pt x="134" y="0"/>
                        <a:pt x="172" y="39"/>
                        <a:pt x="172" y="87"/>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20" name="Freeform 6"/>
                <p:cNvSpPr>
                  <a:spLocks noChangeArrowheads="1"/>
                </p:cNvSpPr>
                <p:nvPr/>
              </p:nvSpPr>
              <p:spPr bwMode="auto">
                <a:xfrm>
                  <a:off x="4001298" y="592991"/>
                  <a:ext cx="47010" cy="45610"/>
                </a:xfrm>
                <a:custGeom>
                  <a:avLst/>
                  <a:gdLst>
                    <a:gd name="T0" fmla="*/ 45651 w 106"/>
                    <a:gd name="T1" fmla="*/ 23258 h 107"/>
                    <a:gd name="T2" fmla="*/ 45651 w 106"/>
                    <a:gd name="T3" fmla="*/ 23258 h 107"/>
                    <a:gd name="T4" fmla="*/ 23043 w 106"/>
                    <a:gd name="T5" fmla="*/ 45655 h 107"/>
                    <a:gd name="T6" fmla="*/ 23043 w 106"/>
                    <a:gd name="T7" fmla="*/ 45655 h 107"/>
                    <a:gd name="T8" fmla="*/ 0 w 106"/>
                    <a:gd name="T9" fmla="*/ 23258 h 107"/>
                    <a:gd name="T10" fmla="*/ 0 w 106"/>
                    <a:gd name="T11" fmla="*/ 23258 h 107"/>
                    <a:gd name="T12" fmla="*/ 23043 w 106"/>
                    <a:gd name="T13" fmla="*/ 0 h 107"/>
                    <a:gd name="T14" fmla="*/ 23043 w 106"/>
                    <a:gd name="T15" fmla="*/ 0 h 107"/>
                    <a:gd name="T16" fmla="*/ 45651 w 106"/>
                    <a:gd name="T17" fmla="*/ 23258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7">
                      <a:moveTo>
                        <a:pt x="105" y="54"/>
                      </a:moveTo>
                      <a:lnTo>
                        <a:pt x="105" y="54"/>
                      </a:lnTo>
                      <a:cubicBezTo>
                        <a:pt x="105" y="83"/>
                        <a:pt x="81" y="106"/>
                        <a:pt x="53" y="106"/>
                      </a:cubicBezTo>
                      <a:cubicBezTo>
                        <a:pt x="24" y="106"/>
                        <a:pt x="0" y="83"/>
                        <a:pt x="0" y="54"/>
                      </a:cubicBezTo>
                      <a:cubicBezTo>
                        <a:pt x="0" y="24"/>
                        <a:pt x="24" y="0"/>
                        <a:pt x="53" y="0"/>
                      </a:cubicBezTo>
                      <a:cubicBezTo>
                        <a:pt x="81" y="0"/>
                        <a:pt x="105" y="24"/>
                        <a:pt x="105" y="54"/>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21" name="Freeform 7"/>
                <p:cNvSpPr>
                  <a:spLocks noChangeArrowheads="1"/>
                </p:cNvSpPr>
                <p:nvPr/>
              </p:nvSpPr>
              <p:spPr bwMode="auto">
                <a:xfrm>
                  <a:off x="2833170" y="-487393"/>
                  <a:ext cx="45585" cy="47036"/>
                </a:xfrm>
                <a:custGeom>
                  <a:avLst/>
                  <a:gdLst>
                    <a:gd name="T0" fmla="*/ 45647 w 105"/>
                    <a:gd name="T1" fmla="*/ 23043 h 106"/>
                    <a:gd name="T2" fmla="*/ 45647 w 105"/>
                    <a:gd name="T3" fmla="*/ 23043 h 106"/>
                    <a:gd name="T4" fmla="*/ 22824 w 105"/>
                    <a:gd name="T5" fmla="*/ 45651 h 106"/>
                    <a:gd name="T6" fmla="*/ 22824 w 105"/>
                    <a:gd name="T7" fmla="*/ 45651 h 106"/>
                    <a:gd name="T8" fmla="*/ 0 w 105"/>
                    <a:gd name="T9" fmla="*/ 23043 h 106"/>
                    <a:gd name="T10" fmla="*/ 0 w 105"/>
                    <a:gd name="T11" fmla="*/ 23043 h 106"/>
                    <a:gd name="T12" fmla="*/ 22824 w 105"/>
                    <a:gd name="T13" fmla="*/ 0 h 106"/>
                    <a:gd name="T14" fmla="*/ 22824 w 105"/>
                    <a:gd name="T15" fmla="*/ 0 h 106"/>
                    <a:gd name="T16" fmla="*/ 45647 w 105"/>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3"/>
                      </a:moveTo>
                      <a:lnTo>
                        <a:pt x="104" y="53"/>
                      </a:lnTo>
                      <a:cubicBezTo>
                        <a:pt x="104" y="82"/>
                        <a:pt x="80" y="105"/>
                        <a:pt x="52" y="105"/>
                      </a:cubicBezTo>
                      <a:cubicBezTo>
                        <a:pt x="23" y="105"/>
                        <a:pt x="0" y="82"/>
                        <a:pt x="0" y="53"/>
                      </a:cubicBezTo>
                      <a:cubicBezTo>
                        <a:pt x="0" y="24"/>
                        <a:pt x="23" y="0"/>
                        <a:pt x="52" y="0"/>
                      </a:cubicBezTo>
                      <a:cubicBezTo>
                        <a:pt x="80" y="0"/>
                        <a:pt x="104" y="24"/>
                        <a:pt x="104" y="53"/>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22" name="Freeform 8"/>
                <p:cNvSpPr>
                  <a:spLocks noChangeArrowheads="1"/>
                </p:cNvSpPr>
                <p:nvPr/>
              </p:nvSpPr>
              <p:spPr bwMode="auto">
                <a:xfrm>
                  <a:off x="2833170" y="786833"/>
                  <a:ext cx="45585" cy="45610"/>
                </a:xfrm>
                <a:custGeom>
                  <a:avLst/>
                  <a:gdLst>
                    <a:gd name="T0" fmla="*/ 45647 w 105"/>
                    <a:gd name="T1" fmla="*/ 22608 h 106"/>
                    <a:gd name="T2" fmla="*/ 45647 w 105"/>
                    <a:gd name="T3" fmla="*/ 22608 h 106"/>
                    <a:gd name="T4" fmla="*/ 22824 w 105"/>
                    <a:gd name="T5" fmla="*/ 45651 h 106"/>
                    <a:gd name="T6" fmla="*/ 22824 w 105"/>
                    <a:gd name="T7" fmla="*/ 45651 h 106"/>
                    <a:gd name="T8" fmla="*/ 0 w 105"/>
                    <a:gd name="T9" fmla="*/ 22608 h 106"/>
                    <a:gd name="T10" fmla="*/ 0 w 105"/>
                    <a:gd name="T11" fmla="*/ 22608 h 106"/>
                    <a:gd name="T12" fmla="*/ 22824 w 105"/>
                    <a:gd name="T13" fmla="*/ 0 h 106"/>
                    <a:gd name="T14" fmla="*/ 22824 w 105"/>
                    <a:gd name="T15" fmla="*/ 0 h 106"/>
                    <a:gd name="T16" fmla="*/ 45647 w 105"/>
                    <a:gd name="T17" fmla="*/ 22608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2"/>
                      </a:moveTo>
                      <a:lnTo>
                        <a:pt x="104" y="52"/>
                      </a:lnTo>
                      <a:cubicBezTo>
                        <a:pt x="104" y="81"/>
                        <a:pt x="80" y="105"/>
                        <a:pt x="52" y="105"/>
                      </a:cubicBezTo>
                      <a:cubicBezTo>
                        <a:pt x="23" y="105"/>
                        <a:pt x="0" y="81"/>
                        <a:pt x="0" y="52"/>
                      </a:cubicBezTo>
                      <a:cubicBezTo>
                        <a:pt x="0" y="24"/>
                        <a:pt x="23" y="0"/>
                        <a:pt x="52" y="0"/>
                      </a:cubicBezTo>
                      <a:cubicBezTo>
                        <a:pt x="80" y="0"/>
                        <a:pt x="104" y="24"/>
                        <a:pt x="104" y="52"/>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5422" name="Freeform 9"/>
                <p:cNvSpPr>
                  <a:spLocks noChangeArrowheads="1"/>
                </p:cNvSpPr>
                <p:nvPr/>
              </p:nvSpPr>
              <p:spPr bwMode="auto">
                <a:xfrm>
                  <a:off x="3037836" y="-12087"/>
                  <a:ext cx="46086" cy="46086"/>
                </a:xfrm>
                <a:custGeom>
                  <a:avLst/>
                  <a:gdLst>
                    <a:gd name="T0" fmla="*/ 19847850 w 106"/>
                    <a:gd name="T1" fmla="*/ 10018488 h 106"/>
                    <a:gd name="T2" fmla="*/ 19847850 w 106"/>
                    <a:gd name="T3" fmla="*/ 10018488 h 106"/>
                    <a:gd name="T4" fmla="*/ 10018488 w 106"/>
                    <a:gd name="T5" fmla="*/ 19847850 h 106"/>
                    <a:gd name="T6" fmla="*/ 10018488 w 106"/>
                    <a:gd name="T7" fmla="*/ 19847850 h 106"/>
                    <a:gd name="T8" fmla="*/ 0 w 106"/>
                    <a:gd name="T9" fmla="*/ 10018488 h 106"/>
                    <a:gd name="T10" fmla="*/ 0 w 106"/>
                    <a:gd name="T11" fmla="*/ 10018488 h 106"/>
                    <a:gd name="T12" fmla="*/ 10018488 w 106"/>
                    <a:gd name="T13" fmla="*/ 0 h 106"/>
                    <a:gd name="T14" fmla="*/ 10018488 w 106"/>
                    <a:gd name="T15" fmla="*/ 0 h 106"/>
                    <a:gd name="T16" fmla="*/ 19847850 w 106"/>
                    <a:gd name="T17" fmla="*/ 10018488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106"/>
                    <a:gd name="T29" fmla="*/ 106 w 106"/>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106">
                      <a:moveTo>
                        <a:pt x="105" y="53"/>
                      </a:moveTo>
                      <a:lnTo>
                        <a:pt x="105" y="53"/>
                      </a:lnTo>
                      <a:cubicBezTo>
                        <a:pt x="105" y="81"/>
                        <a:pt x="81" y="105"/>
                        <a:pt x="53" y="105"/>
                      </a:cubicBezTo>
                      <a:cubicBezTo>
                        <a:pt x="24" y="105"/>
                        <a:pt x="0" y="81"/>
                        <a:pt x="0" y="53"/>
                      </a:cubicBezTo>
                      <a:cubicBezTo>
                        <a:pt x="0" y="23"/>
                        <a:pt x="24" y="0"/>
                        <a:pt x="53" y="0"/>
                      </a:cubicBezTo>
                      <a:cubicBezTo>
                        <a:pt x="81" y="0"/>
                        <a:pt x="105" y="23"/>
                        <a:pt x="105" y="53"/>
                      </a:cubicBezTo>
                    </a:path>
                  </a:pathLst>
                </a:custGeom>
                <a:solidFill>
                  <a:srgbClr val="B52B2A"/>
                </a:solidFill>
                <a:ln w="9525">
                  <a:noFill/>
                  <a:round/>
                  <a:headEnd/>
                  <a:tailEnd/>
                </a:ln>
              </p:spPr>
              <p:txBody>
                <a:bodyPr wrap="none" anchor="ctr"/>
                <a:lstStyle/>
                <a:p>
                  <a:endParaRPr lang="en-US"/>
                </a:p>
              </p:txBody>
            </p:sp>
            <p:sp>
              <p:nvSpPr>
                <p:cNvPr id="124" name="Freeform 10"/>
                <p:cNvSpPr>
                  <a:spLocks noChangeArrowheads="1"/>
                </p:cNvSpPr>
                <p:nvPr/>
              </p:nvSpPr>
              <p:spPr bwMode="auto">
                <a:xfrm>
                  <a:off x="3401563" y="400575"/>
                  <a:ext cx="45585" cy="45610"/>
                </a:xfrm>
                <a:custGeom>
                  <a:avLst/>
                  <a:gdLst>
                    <a:gd name="T0" fmla="*/ 45647 w 105"/>
                    <a:gd name="T1" fmla="*/ 22824 h 105"/>
                    <a:gd name="T2" fmla="*/ 45647 w 105"/>
                    <a:gd name="T3" fmla="*/ 22824 h 105"/>
                    <a:gd name="T4" fmla="*/ 22824 w 105"/>
                    <a:gd name="T5" fmla="*/ 45647 h 105"/>
                    <a:gd name="T6" fmla="*/ 22824 w 105"/>
                    <a:gd name="T7" fmla="*/ 45647 h 105"/>
                    <a:gd name="T8" fmla="*/ 0 w 105"/>
                    <a:gd name="T9" fmla="*/ 22824 h 105"/>
                    <a:gd name="T10" fmla="*/ 0 w 105"/>
                    <a:gd name="T11" fmla="*/ 22824 h 105"/>
                    <a:gd name="T12" fmla="*/ 22824 w 105"/>
                    <a:gd name="T13" fmla="*/ 0 h 105"/>
                    <a:gd name="T14" fmla="*/ 22824 w 105"/>
                    <a:gd name="T15" fmla="*/ 0 h 105"/>
                    <a:gd name="T16" fmla="*/ 45647 w 105"/>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5">
                      <a:moveTo>
                        <a:pt x="104" y="52"/>
                      </a:moveTo>
                      <a:lnTo>
                        <a:pt x="104" y="52"/>
                      </a:lnTo>
                      <a:cubicBezTo>
                        <a:pt x="104" y="81"/>
                        <a:pt x="81" y="104"/>
                        <a:pt x="52" y="104"/>
                      </a:cubicBezTo>
                      <a:cubicBezTo>
                        <a:pt x="23" y="104"/>
                        <a:pt x="0" y="81"/>
                        <a:pt x="0" y="52"/>
                      </a:cubicBezTo>
                      <a:cubicBezTo>
                        <a:pt x="0" y="22"/>
                        <a:pt x="23" y="0"/>
                        <a:pt x="52" y="0"/>
                      </a:cubicBezTo>
                      <a:cubicBezTo>
                        <a:pt x="81" y="0"/>
                        <a:pt x="104" y="22"/>
                        <a:pt x="104" y="52"/>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25" name="Freeform 11"/>
                <p:cNvSpPr>
                  <a:spLocks noChangeArrowheads="1"/>
                </p:cNvSpPr>
                <p:nvPr/>
              </p:nvSpPr>
              <p:spPr bwMode="auto">
                <a:xfrm>
                  <a:off x="3159391" y="571612"/>
                  <a:ext cx="45585" cy="45610"/>
                </a:xfrm>
                <a:custGeom>
                  <a:avLst/>
                  <a:gdLst>
                    <a:gd name="T0" fmla="*/ 45655 w 107"/>
                    <a:gd name="T1" fmla="*/ 22397 h 107"/>
                    <a:gd name="T2" fmla="*/ 45655 w 107"/>
                    <a:gd name="T3" fmla="*/ 22397 h 107"/>
                    <a:gd name="T4" fmla="*/ 22397 w 107"/>
                    <a:gd name="T5" fmla="*/ 45655 h 107"/>
                    <a:gd name="T6" fmla="*/ 22397 w 107"/>
                    <a:gd name="T7" fmla="*/ 45655 h 107"/>
                    <a:gd name="T8" fmla="*/ 0 w 107"/>
                    <a:gd name="T9" fmla="*/ 22397 h 107"/>
                    <a:gd name="T10" fmla="*/ 0 w 107"/>
                    <a:gd name="T11" fmla="*/ 22397 h 107"/>
                    <a:gd name="T12" fmla="*/ 22397 w 107"/>
                    <a:gd name="T13" fmla="*/ 0 h 107"/>
                    <a:gd name="T14" fmla="*/ 22397 w 107"/>
                    <a:gd name="T15" fmla="*/ 0 h 107"/>
                    <a:gd name="T16" fmla="*/ 45655 w 107"/>
                    <a:gd name="T17" fmla="*/ 22397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07">
                      <a:moveTo>
                        <a:pt x="106" y="52"/>
                      </a:moveTo>
                      <a:lnTo>
                        <a:pt x="106" y="52"/>
                      </a:lnTo>
                      <a:cubicBezTo>
                        <a:pt x="106" y="82"/>
                        <a:pt x="82" y="106"/>
                        <a:pt x="52" y="106"/>
                      </a:cubicBezTo>
                      <a:cubicBezTo>
                        <a:pt x="24" y="106"/>
                        <a:pt x="0" y="82"/>
                        <a:pt x="0" y="52"/>
                      </a:cubicBezTo>
                      <a:cubicBezTo>
                        <a:pt x="0" y="24"/>
                        <a:pt x="24" y="0"/>
                        <a:pt x="52" y="0"/>
                      </a:cubicBezTo>
                      <a:cubicBezTo>
                        <a:pt x="82" y="0"/>
                        <a:pt x="106" y="24"/>
                        <a:pt x="106" y="52"/>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26" name="Freeform 12"/>
                <p:cNvSpPr>
                  <a:spLocks noChangeArrowheads="1"/>
                </p:cNvSpPr>
                <p:nvPr/>
              </p:nvSpPr>
              <p:spPr bwMode="auto">
                <a:xfrm>
                  <a:off x="2162209" y="51374"/>
                  <a:ext cx="47010" cy="45610"/>
                </a:xfrm>
                <a:custGeom>
                  <a:avLst/>
                  <a:gdLst>
                    <a:gd name="T0" fmla="*/ 45655 w 107"/>
                    <a:gd name="T1" fmla="*/ 23043 h 106"/>
                    <a:gd name="T2" fmla="*/ 45655 w 107"/>
                    <a:gd name="T3" fmla="*/ 23043 h 106"/>
                    <a:gd name="T4" fmla="*/ 22828 w 107"/>
                    <a:gd name="T5" fmla="*/ 45651 h 106"/>
                    <a:gd name="T6" fmla="*/ 22828 w 107"/>
                    <a:gd name="T7" fmla="*/ 45651 h 106"/>
                    <a:gd name="T8" fmla="*/ 0 w 107"/>
                    <a:gd name="T9" fmla="*/ 23043 h 106"/>
                    <a:gd name="T10" fmla="*/ 0 w 107"/>
                    <a:gd name="T11" fmla="*/ 23043 h 106"/>
                    <a:gd name="T12" fmla="*/ 22828 w 107"/>
                    <a:gd name="T13" fmla="*/ 0 h 106"/>
                    <a:gd name="T14" fmla="*/ 22828 w 107"/>
                    <a:gd name="T15" fmla="*/ 0 h 106"/>
                    <a:gd name="T16" fmla="*/ 45655 w 107"/>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06">
                      <a:moveTo>
                        <a:pt x="106" y="53"/>
                      </a:moveTo>
                      <a:lnTo>
                        <a:pt x="106" y="53"/>
                      </a:lnTo>
                      <a:cubicBezTo>
                        <a:pt x="106" y="81"/>
                        <a:pt x="82" y="105"/>
                        <a:pt x="53" y="105"/>
                      </a:cubicBezTo>
                      <a:cubicBezTo>
                        <a:pt x="23" y="105"/>
                        <a:pt x="0" y="81"/>
                        <a:pt x="0" y="53"/>
                      </a:cubicBezTo>
                      <a:cubicBezTo>
                        <a:pt x="0" y="24"/>
                        <a:pt x="23" y="0"/>
                        <a:pt x="53" y="0"/>
                      </a:cubicBezTo>
                      <a:cubicBezTo>
                        <a:pt x="82" y="0"/>
                        <a:pt x="106" y="24"/>
                        <a:pt x="106" y="53"/>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27" name="Freeform 13"/>
                <p:cNvSpPr>
                  <a:spLocks noChangeArrowheads="1"/>
                </p:cNvSpPr>
                <p:nvPr/>
              </p:nvSpPr>
              <p:spPr bwMode="auto">
                <a:xfrm>
                  <a:off x="1928583" y="1124632"/>
                  <a:ext cx="45585" cy="45610"/>
                </a:xfrm>
                <a:custGeom>
                  <a:avLst/>
                  <a:gdLst>
                    <a:gd name="T0" fmla="*/ 45647 w 105"/>
                    <a:gd name="T1" fmla="*/ 22608 h 106"/>
                    <a:gd name="T2" fmla="*/ 45647 w 105"/>
                    <a:gd name="T3" fmla="*/ 22608 h 106"/>
                    <a:gd name="T4" fmla="*/ 22824 w 105"/>
                    <a:gd name="T5" fmla="*/ 45651 h 106"/>
                    <a:gd name="T6" fmla="*/ 22824 w 105"/>
                    <a:gd name="T7" fmla="*/ 45651 h 106"/>
                    <a:gd name="T8" fmla="*/ 0 w 105"/>
                    <a:gd name="T9" fmla="*/ 22608 h 106"/>
                    <a:gd name="T10" fmla="*/ 0 w 105"/>
                    <a:gd name="T11" fmla="*/ 22608 h 106"/>
                    <a:gd name="T12" fmla="*/ 22824 w 105"/>
                    <a:gd name="T13" fmla="*/ 0 h 106"/>
                    <a:gd name="T14" fmla="*/ 22824 w 105"/>
                    <a:gd name="T15" fmla="*/ 0 h 106"/>
                    <a:gd name="T16" fmla="*/ 45647 w 105"/>
                    <a:gd name="T17" fmla="*/ 22608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2"/>
                      </a:moveTo>
                      <a:lnTo>
                        <a:pt x="104" y="52"/>
                      </a:lnTo>
                      <a:cubicBezTo>
                        <a:pt x="104" y="81"/>
                        <a:pt x="81" y="105"/>
                        <a:pt x="52" y="105"/>
                      </a:cubicBezTo>
                      <a:cubicBezTo>
                        <a:pt x="24" y="105"/>
                        <a:pt x="0" y="81"/>
                        <a:pt x="0" y="52"/>
                      </a:cubicBezTo>
                      <a:cubicBezTo>
                        <a:pt x="0" y="23"/>
                        <a:pt x="24" y="0"/>
                        <a:pt x="52" y="0"/>
                      </a:cubicBezTo>
                      <a:cubicBezTo>
                        <a:pt x="81" y="0"/>
                        <a:pt x="104" y="23"/>
                        <a:pt x="104" y="52"/>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28" name="Freeform 14"/>
                <p:cNvSpPr>
                  <a:spLocks noChangeArrowheads="1"/>
                </p:cNvSpPr>
                <p:nvPr/>
              </p:nvSpPr>
              <p:spPr bwMode="auto">
                <a:xfrm>
                  <a:off x="2162209" y="555933"/>
                  <a:ext cx="47010" cy="45610"/>
                </a:xfrm>
                <a:custGeom>
                  <a:avLst/>
                  <a:gdLst>
                    <a:gd name="T0" fmla="*/ 45655 w 107"/>
                    <a:gd name="T1" fmla="*/ 22824 h 105"/>
                    <a:gd name="T2" fmla="*/ 45655 w 107"/>
                    <a:gd name="T3" fmla="*/ 22824 h 105"/>
                    <a:gd name="T4" fmla="*/ 22828 w 107"/>
                    <a:gd name="T5" fmla="*/ 45647 h 105"/>
                    <a:gd name="T6" fmla="*/ 22828 w 107"/>
                    <a:gd name="T7" fmla="*/ 45647 h 105"/>
                    <a:gd name="T8" fmla="*/ 0 w 107"/>
                    <a:gd name="T9" fmla="*/ 22824 h 105"/>
                    <a:gd name="T10" fmla="*/ 0 w 107"/>
                    <a:gd name="T11" fmla="*/ 22824 h 105"/>
                    <a:gd name="T12" fmla="*/ 22828 w 107"/>
                    <a:gd name="T13" fmla="*/ 0 h 105"/>
                    <a:gd name="T14" fmla="*/ 22828 w 107"/>
                    <a:gd name="T15" fmla="*/ 0 h 105"/>
                    <a:gd name="T16" fmla="*/ 45655 w 107"/>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05">
                      <a:moveTo>
                        <a:pt x="106" y="52"/>
                      </a:moveTo>
                      <a:lnTo>
                        <a:pt x="106" y="52"/>
                      </a:lnTo>
                      <a:cubicBezTo>
                        <a:pt x="106" y="81"/>
                        <a:pt x="82" y="104"/>
                        <a:pt x="53" y="104"/>
                      </a:cubicBezTo>
                      <a:cubicBezTo>
                        <a:pt x="23" y="104"/>
                        <a:pt x="0" y="81"/>
                        <a:pt x="0" y="52"/>
                      </a:cubicBezTo>
                      <a:cubicBezTo>
                        <a:pt x="0" y="24"/>
                        <a:pt x="23" y="0"/>
                        <a:pt x="53" y="0"/>
                      </a:cubicBezTo>
                      <a:cubicBezTo>
                        <a:pt x="82" y="0"/>
                        <a:pt x="106" y="24"/>
                        <a:pt x="106" y="52"/>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29" name="Freeform 15"/>
                <p:cNvSpPr>
                  <a:spLocks noChangeArrowheads="1"/>
                </p:cNvSpPr>
                <p:nvPr/>
              </p:nvSpPr>
              <p:spPr bwMode="auto">
                <a:xfrm>
                  <a:off x="3743454" y="1659123"/>
                  <a:ext cx="45585" cy="45610"/>
                </a:xfrm>
                <a:custGeom>
                  <a:avLst/>
                  <a:gdLst>
                    <a:gd name="T0" fmla="*/ 45655 w 107"/>
                    <a:gd name="T1" fmla="*/ 22824 h 105"/>
                    <a:gd name="T2" fmla="*/ 45655 w 107"/>
                    <a:gd name="T3" fmla="*/ 22824 h 105"/>
                    <a:gd name="T4" fmla="*/ 22397 w 107"/>
                    <a:gd name="T5" fmla="*/ 45647 h 105"/>
                    <a:gd name="T6" fmla="*/ 22397 w 107"/>
                    <a:gd name="T7" fmla="*/ 45647 h 105"/>
                    <a:gd name="T8" fmla="*/ 0 w 107"/>
                    <a:gd name="T9" fmla="*/ 22824 h 105"/>
                    <a:gd name="T10" fmla="*/ 0 w 107"/>
                    <a:gd name="T11" fmla="*/ 22824 h 105"/>
                    <a:gd name="T12" fmla="*/ 22397 w 107"/>
                    <a:gd name="T13" fmla="*/ 0 h 105"/>
                    <a:gd name="T14" fmla="*/ 22397 w 107"/>
                    <a:gd name="T15" fmla="*/ 0 h 105"/>
                    <a:gd name="T16" fmla="*/ 45655 w 107"/>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05">
                      <a:moveTo>
                        <a:pt x="106" y="52"/>
                      </a:moveTo>
                      <a:lnTo>
                        <a:pt x="106" y="52"/>
                      </a:lnTo>
                      <a:cubicBezTo>
                        <a:pt x="106" y="81"/>
                        <a:pt x="82" y="104"/>
                        <a:pt x="52" y="104"/>
                      </a:cubicBezTo>
                      <a:cubicBezTo>
                        <a:pt x="24" y="104"/>
                        <a:pt x="0" y="81"/>
                        <a:pt x="0" y="52"/>
                      </a:cubicBezTo>
                      <a:cubicBezTo>
                        <a:pt x="0" y="22"/>
                        <a:pt x="24" y="0"/>
                        <a:pt x="52" y="0"/>
                      </a:cubicBezTo>
                      <a:cubicBezTo>
                        <a:pt x="82" y="0"/>
                        <a:pt x="106" y="22"/>
                        <a:pt x="106" y="52"/>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5429" name="Freeform 16"/>
                <p:cNvSpPr>
                  <a:spLocks noChangeArrowheads="1"/>
                </p:cNvSpPr>
                <p:nvPr/>
              </p:nvSpPr>
              <p:spPr bwMode="auto">
                <a:xfrm>
                  <a:off x="2573136" y="1286002"/>
                  <a:ext cx="46086" cy="46086"/>
                </a:xfrm>
                <a:custGeom>
                  <a:avLst/>
                  <a:gdLst>
                    <a:gd name="T0" fmla="*/ 20035121 w 105"/>
                    <a:gd name="T1" fmla="*/ 10018488 h 106"/>
                    <a:gd name="T2" fmla="*/ 20035121 w 105"/>
                    <a:gd name="T3" fmla="*/ 10018488 h 106"/>
                    <a:gd name="T4" fmla="*/ 10017780 w 105"/>
                    <a:gd name="T5" fmla="*/ 19847850 h 106"/>
                    <a:gd name="T6" fmla="*/ 10017780 w 105"/>
                    <a:gd name="T7" fmla="*/ 19847850 h 106"/>
                    <a:gd name="T8" fmla="*/ 0 w 105"/>
                    <a:gd name="T9" fmla="*/ 10018488 h 106"/>
                    <a:gd name="T10" fmla="*/ 0 w 105"/>
                    <a:gd name="T11" fmla="*/ 10018488 h 106"/>
                    <a:gd name="T12" fmla="*/ 10017780 w 105"/>
                    <a:gd name="T13" fmla="*/ 0 h 106"/>
                    <a:gd name="T14" fmla="*/ 10017780 w 105"/>
                    <a:gd name="T15" fmla="*/ 0 h 106"/>
                    <a:gd name="T16" fmla="*/ 20035121 w 105"/>
                    <a:gd name="T17" fmla="*/ 10018488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
                    <a:gd name="T28" fmla="*/ 0 h 106"/>
                    <a:gd name="T29" fmla="*/ 105 w 105"/>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 h="106">
                      <a:moveTo>
                        <a:pt x="104" y="53"/>
                      </a:moveTo>
                      <a:lnTo>
                        <a:pt x="104" y="53"/>
                      </a:lnTo>
                      <a:cubicBezTo>
                        <a:pt x="104" y="81"/>
                        <a:pt x="81" y="105"/>
                        <a:pt x="52" y="105"/>
                      </a:cubicBezTo>
                      <a:cubicBezTo>
                        <a:pt x="23" y="105"/>
                        <a:pt x="0" y="81"/>
                        <a:pt x="0" y="53"/>
                      </a:cubicBezTo>
                      <a:cubicBezTo>
                        <a:pt x="0" y="23"/>
                        <a:pt x="23" y="0"/>
                        <a:pt x="52" y="0"/>
                      </a:cubicBezTo>
                      <a:cubicBezTo>
                        <a:pt x="81" y="0"/>
                        <a:pt x="104" y="23"/>
                        <a:pt x="104" y="53"/>
                      </a:cubicBezTo>
                    </a:path>
                  </a:pathLst>
                </a:custGeom>
                <a:solidFill>
                  <a:srgbClr val="B52B2A"/>
                </a:solidFill>
                <a:ln w="9525">
                  <a:noFill/>
                  <a:round/>
                  <a:headEnd/>
                  <a:tailEnd/>
                </a:ln>
              </p:spPr>
              <p:txBody>
                <a:bodyPr wrap="none" anchor="ctr"/>
                <a:lstStyle/>
                <a:p>
                  <a:endParaRPr lang="en-US"/>
                </a:p>
              </p:txBody>
            </p:sp>
            <p:sp>
              <p:nvSpPr>
                <p:cNvPr id="131" name="Freeform 17"/>
                <p:cNvSpPr>
                  <a:spLocks noChangeArrowheads="1"/>
                </p:cNvSpPr>
                <p:nvPr/>
              </p:nvSpPr>
              <p:spPr bwMode="auto">
                <a:xfrm>
                  <a:off x="3652283" y="1537972"/>
                  <a:ext cx="75501" cy="76967"/>
                </a:xfrm>
                <a:custGeom>
                  <a:avLst/>
                  <a:gdLst>
                    <a:gd name="T0" fmla="*/ 74460 w 174"/>
                    <a:gd name="T1" fmla="*/ 38186 h 175"/>
                    <a:gd name="T2" fmla="*/ 74460 w 174"/>
                    <a:gd name="T3" fmla="*/ 38186 h 175"/>
                    <a:gd name="T4" fmla="*/ 37015 w 174"/>
                    <a:gd name="T5" fmla="*/ 76371 h 175"/>
                    <a:gd name="T6" fmla="*/ 37015 w 174"/>
                    <a:gd name="T7" fmla="*/ 76371 h 175"/>
                    <a:gd name="T8" fmla="*/ 0 w 174"/>
                    <a:gd name="T9" fmla="*/ 38186 h 175"/>
                    <a:gd name="T10" fmla="*/ 0 w 174"/>
                    <a:gd name="T11" fmla="*/ 38186 h 175"/>
                    <a:gd name="T12" fmla="*/ 37015 w 174"/>
                    <a:gd name="T13" fmla="*/ 0 h 175"/>
                    <a:gd name="T14" fmla="*/ 37015 w 174"/>
                    <a:gd name="T15" fmla="*/ 0 h 175"/>
                    <a:gd name="T16" fmla="*/ 74460 w 174"/>
                    <a:gd name="T17" fmla="*/ 38186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5">
                      <a:moveTo>
                        <a:pt x="173" y="87"/>
                      </a:moveTo>
                      <a:lnTo>
                        <a:pt x="173" y="87"/>
                      </a:lnTo>
                      <a:cubicBezTo>
                        <a:pt x="173" y="135"/>
                        <a:pt x="135" y="174"/>
                        <a:pt x="86" y="174"/>
                      </a:cubicBezTo>
                      <a:cubicBezTo>
                        <a:pt x="38" y="174"/>
                        <a:pt x="0" y="135"/>
                        <a:pt x="0" y="87"/>
                      </a:cubicBezTo>
                      <a:cubicBezTo>
                        <a:pt x="0" y="39"/>
                        <a:pt x="38" y="0"/>
                        <a:pt x="86" y="0"/>
                      </a:cubicBezTo>
                      <a:cubicBezTo>
                        <a:pt x="135" y="0"/>
                        <a:pt x="173" y="39"/>
                        <a:pt x="173" y="87"/>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5431" name="Freeform 18"/>
                <p:cNvSpPr>
                  <a:spLocks noChangeArrowheads="1"/>
                </p:cNvSpPr>
                <p:nvPr/>
              </p:nvSpPr>
              <p:spPr bwMode="auto">
                <a:xfrm>
                  <a:off x="2709474" y="1293683"/>
                  <a:ext cx="74889" cy="74889"/>
                </a:xfrm>
                <a:custGeom>
                  <a:avLst/>
                  <a:gdLst>
                    <a:gd name="T0" fmla="*/ 32046899 w 174"/>
                    <a:gd name="T1" fmla="*/ 16116200 h 174"/>
                    <a:gd name="T2" fmla="*/ 32046899 w 174"/>
                    <a:gd name="T3" fmla="*/ 16116200 h 174"/>
                    <a:gd name="T4" fmla="*/ 15930699 w 174"/>
                    <a:gd name="T5" fmla="*/ 32046899 h 174"/>
                    <a:gd name="T6" fmla="*/ 15930699 w 174"/>
                    <a:gd name="T7" fmla="*/ 32046899 h 174"/>
                    <a:gd name="T8" fmla="*/ 0 w 174"/>
                    <a:gd name="T9" fmla="*/ 16116200 h 174"/>
                    <a:gd name="T10" fmla="*/ 0 w 174"/>
                    <a:gd name="T11" fmla="*/ 16116200 h 174"/>
                    <a:gd name="T12" fmla="*/ 15930699 w 174"/>
                    <a:gd name="T13" fmla="*/ 0 h 174"/>
                    <a:gd name="T14" fmla="*/ 15930699 w 174"/>
                    <a:gd name="T15" fmla="*/ 0 h 174"/>
                    <a:gd name="T16" fmla="*/ 32046899 w 174"/>
                    <a:gd name="T17" fmla="*/ 16116200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74"/>
                    <a:gd name="T29" fmla="*/ 174 w 174"/>
                    <a:gd name="T30" fmla="*/ 174 h 1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74">
                      <a:moveTo>
                        <a:pt x="173" y="87"/>
                      </a:moveTo>
                      <a:lnTo>
                        <a:pt x="173" y="87"/>
                      </a:lnTo>
                      <a:cubicBezTo>
                        <a:pt x="173" y="135"/>
                        <a:pt x="134" y="173"/>
                        <a:pt x="86" y="173"/>
                      </a:cubicBezTo>
                      <a:cubicBezTo>
                        <a:pt x="39" y="173"/>
                        <a:pt x="0" y="135"/>
                        <a:pt x="0" y="87"/>
                      </a:cubicBezTo>
                      <a:cubicBezTo>
                        <a:pt x="0" y="39"/>
                        <a:pt x="39" y="0"/>
                        <a:pt x="86" y="0"/>
                      </a:cubicBezTo>
                      <a:cubicBezTo>
                        <a:pt x="134" y="0"/>
                        <a:pt x="173" y="39"/>
                        <a:pt x="173" y="87"/>
                      </a:cubicBezTo>
                    </a:path>
                  </a:pathLst>
                </a:custGeom>
                <a:solidFill>
                  <a:srgbClr val="B52B2A"/>
                </a:solidFill>
                <a:ln w="9525">
                  <a:noFill/>
                  <a:round/>
                  <a:headEnd/>
                  <a:tailEnd/>
                </a:ln>
              </p:spPr>
              <p:txBody>
                <a:bodyPr wrap="none" anchor="ctr"/>
                <a:lstStyle/>
                <a:p>
                  <a:endParaRPr lang="en-US"/>
                </a:p>
              </p:txBody>
            </p:sp>
            <p:sp>
              <p:nvSpPr>
                <p:cNvPr id="133" name="Freeform 19"/>
                <p:cNvSpPr>
                  <a:spLocks noChangeArrowheads="1"/>
                </p:cNvSpPr>
                <p:nvPr/>
              </p:nvSpPr>
              <p:spPr bwMode="auto">
                <a:xfrm>
                  <a:off x="3120928" y="47098"/>
                  <a:ext cx="74076" cy="75541"/>
                </a:xfrm>
                <a:custGeom>
                  <a:avLst/>
                  <a:gdLst>
                    <a:gd name="T0" fmla="*/ 74459 w 174"/>
                    <a:gd name="T1" fmla="*/ 37661 h 173"/>
                    <a:gd name="T2" fmla="*/ 74459 w 174"/>
                    <a:gd name="T3" fmla="*/ 37661 h 173"/>
                    <a:gd name="T4" fmla="*/ 37014 w 174"/>
                    <a:gd name="T5" fmla="*/ 74457 h 173"/>
                    <a:gd name="T6" fmla="*/ 37014 w 174"/>
                    <a:gd name="T7" fmla="*/ 74457 h 173"/>
                    <a:gd name="T8" fmla="*/ 0 w 174"/>
                    <a:gd name="T9" fmla="*/ 37661 h 173"/>
                    <a:gd name="T10" fmla="*/ 0 w 174"/>
                    <a:gd name="T11" fmla="*/ 37661 h 173"/>
                    <a:gd name="T12" fmla="*/ 37014 w 174"/>
                    <a:gd name="T13" fmla="*/ 0 h 173"/>
                    <a:gd name="T14" fmla="*/ 37014 w 174"/>
                    <a:gd name="T15" fmla="*/ 0 h 173"/>
                    <a:gd name="T16" fmla="*/ 74459 w 174"/>
                    <a:gd name="T17" fmla="*/ 37661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3">
                      <a:moveTo>
                        <a:pt x="173" y="87"/>
                      </a:moveTo>
                      <a:lnTo>
                        <a:pt x="173" y="87"/>
                      </a:lnTo>
                      <a:cubicBezTo>
                        <a:pt x="173" y="133"/>
                        <a:pt x="134" y="172"/>
                        <a:pt x="86" y="172"/>
                      </a:cubicBezTo>
                      <a:cubicBezTo>
                        <a:pt x="39" y="172"/>
                        <a:pt x="0" y="133"/>
                        <a:pt x="0" y="87"/>
                      </a:cubicBezTo>
                      <a:cubicBezTo>
                        <a:pt x="0" y="38"/>
                        <a:pt x="39" y="0"/>
                        <a:pt x="86" y="0"/>
                      </a:cubicBezTo>
                      <a:cubicBezTo>
                        <a:pt x="134" y="0"/>
                        <a:pt x="173" y="38"/>
                        <a:pt x="173" y="87"/>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34" name="Freeform 20"/>
                <p:cNvSpPr>
                  <a:spLocks noChangeArrowheads="1"/>
                </p:cNvSpPr>
                <p:nvPr/>
              </p:nvSpPr>
              <p:spPr bwMode="auto">
                <a:xfrm>
                  <a:off x="1790403" y="1198748"/>
                  <a:ext cx="75500" cy="75541"/>
                </a:xfrm>
                <a:custGeom>
                  <a:avLst/>
                  <a:gdLst>
                    <a:gd name="T0" fmla="*/ 74460 w 174"/>
                    <a:gd name="T1" fmla="*/ 37445 h 174"/>
                    <a:gd name="T2" fmla="*/ 74460 w 174"/>
                    <a:gd name="T3" fmla="*/ 37445 h 174"/>
                    <a:gd name="T4" fmla="*/ 37015 w 174"/>
                    <a:gd name="T5" fmla="*/ 74460 h 174"/>
                    <a:gd name="T6" fmla="*/ 37015 w 174"/>
                    <a:gd name="T7" fmla="*/ 74460 h 174"/>
                    <a:gd name="T8" fmla="*/ 0 w 174"/>
                    <a:gd name="T9" fmla="*/ 37445 h 174"/>
                    <a:gd name="T10" fmla="*/ 0 w 174"/>
                    <a:gd name="T11" fmla="*/ 37445 h 174"/>
                    <a:gd name="T12" fmla="*/ 37015 w 174"/>
                    <a:gd name="T13" fmla="*/ 0 h 174"/>
                    <a:gd name="T14" fmla="*/ 37015 w 174"/>
                    <a:gd name="T15" fmla="*/ 0 h 174"/>
                    <a:gd name="T16" fmla="*/ 74460 w 174"/>
                    <a:gd name="T17" fmla="*/ 37445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4">
                      <a:moveTo>
                        <a:pt x="173" y="87"/>
                      </a:moveTo>
                      <a:lnTo>
                        <a:pt x="173" y="87"/>
                      </a:lnTo>
                      <a:cubicBezTo>
                        <a:pt x="173" y="135"/>
                        <a:pt x="134" y="173"/>
                        <a:pt x="86" y="173"/>
                      </a:cubicBezTo>
                      <a:cubicBezTo>
                        <a:pt x="38" y="173"/>
                        <a:pt x="0" y="135"/>
                        <a:pt x="0" y="87"/>
                      </a:cubicBezTo>
                      <a:cubicBezTo>
                        <a:pt x="0" y="38"/>
                        <a:pt x="38" y="0"/>
                        <a:pt x="86" y="0"/>
                      </a:cubicBezTo>
                      <a:cubicBezTo>
                        <a:pt x="134" y="0"/>
                        <a:pt x="173" y="38"/>
                        <a:pt x="173" y="87"/>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5434" name="Freeform 21"/>
                <p:cNvSpPr>
                  <a:spLocks noChangeArrowheads="1"/>
                </p:cNvSpPr>
                <p:nvPr/>
              </p:nvSpPr>
              <p:spPr bwMode="auto">
                <a:xfrm>
                  <a:off x="3239463" y="-63934"/>
                  <a:ext cx="74889" cy="76810"/>
                </a:xfrm>
                <a:custGeom>
                  <a:avLst/>
                  <a:gdLst>
                    <a:gd name="T0" fmla="*/ 32046899 w 174"/>
                    <a:gd name="T1" fmla="*/ 16760382 h 175"/>
                    <a:gd name="T2" fmla="*/ 32046899 w 174"/>
                    <a:gd name="T3" fmla="*/ 16760382 h 175"/>
                    <a:gd name="T4" fmla="*/ 16116200 w 174"/>
                    <a:gd name="T5" fmla="*/ 33520325 h 175"/>
                    <a:gd name="T6" fmla="*/ 16116200 w 174"/>
                    <a:gd name="T7" fmla="*/ 33520325 h 175"/>
                    <a:gd name="T8" fmla="*/ 0 w 174"/>
                    <a:gd name="T9" fmla="*/ 16760382 h 175"/>
                    <a:gd name="T10" fmla="*/ 0 w 174"/>
                    <a:gd name="T11" fmla="*/ 16760382 h 175"/>
                    <a:gd name="T12" fmla="*/ 16116200 w 174"/>
                    <a:gd name="T13" fmla="*/ 0 h 175"/>
                    <a:gd name="T14" fmla="*/ 16116200 w 174"/>
                    <a:gd name="T15" fmla="*/ 0 h 175"/>
                    <a:gd name="T16" fmla="*/ 32046899 w 174"/>
                    <a:gd name="T17" fmla="*/ 16760382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75"/>
                    <a:gd name="T29" fmla="*/ 174 w 174"/>
                    <a:gd name="T30" fmla="*/ 175 h 1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75">
                      <a:moveTo>
                        <a:pt x="173" y="87"/>
                      </a:moveTo>
                      <a:lnTo>
                        <a:pt x="173" y="87"/>
                      </a:lnTo>
                      <a:cubicBezTo>
                        <a:pt x="173" y="135"/>
                        <a:pt x="133" y="174"/>
                        <a:pt x="87" y="174"/>
                      </a:cubicBezTo>
                      <a:cubicBezTo>
                        <a:pt x="39" y="174"/>
                        <a:pt x="0" y="135"/>
                        <a:pt x="0" y="87"/>
                      </a:cubicBezTo>
                      <a:cubicBezTo>
                        <a:pt x="0" y="39"/>
                        <a:pt x="39" y="0"/>
                        <a:pt x="87" y="0"/>
                      </a:cubicBezTo>
                      <a:cubicBezTo>
                        <a:pt x="133" y="0"/>
                        <a:pt x="173" y="39"/>
                        <a:pt x="173" y="87"/>
                      </a:cubicBezTo>
                    </a:path>
                  </a:pathLst>
                </a:custGeom>
                <a:solidFill>
                  <a:srgbClr val="B52B2A"/>
                </a:solidFill>
                <a:ln w="9525">
                  <a:noFill/>
                  <a:round/>
                  <a:headEnd/>
                  <a:tailEnd/>
                </a:ln>
              </p:spPr>
              <p:txBody>
                <a:bodyPr wrap="none" anchor="ctr"/>
                <a:lstStyle/>
                <a:p>
                  <a:endParaRPr lang="en-US"/>
                </a:p>
              </p:txBody>
            </p:sp>
            <p:sp>
              <p:nvSpPr>
                <p:cNvPr id="136" name="Freeform 22"/>
                <p:cNvSpPr>
                  <a:spLocks noChangeArrowheads="1"/>
                </p:cNvSpPr>
                <p:nvPr/>
              </p:nvSpPr>
              <p:spPr bwMode="auto">
                <a:xfrm>
                  <a:off x="2233436" y="114087"/>
                  <a:ext cx="75501" cy="76967"/>
                </a:xfrm>
                <a:custGeom>
                  <a:avLst/>
                  <a:gdLst>
                    <a:gd name="T0" fmla="*/ 74456 w 173"/>
                    <a:gd name="T1" fmla="*/ 38186 h 175"/>
                    <a:gd name="T2" fmla="*/ 74456 w 173"/>
                    <a:gd name="T3" fmla="*/ 38186 h 175"/>
                    <a:gd name="T4" fmla="*/ 37661 w 173"/>
                    <a:gd name="T5" fmla="*/ 76371 h 175"/>
                    <a:gd name="T6" fmla="*/ 37661 w 173"/>
                    <a:gd name="T7" fmla="*/ 76371 h 175"/>
                    <a:gd name="T8" fmla="*/ 0 w 173"/>
                    <a:gd name="T9" fmla="*/ 38186 h 175"/>
                    <a:gd name="T10" fmla="*/ 0 w 173"/>
                    <a:gd name="T11" fmla="*/ 38186 h 175"/>
                    <a:gd name="T12" fmla="*/ 37661 w 173"/>
                    <a:gd name="T13" fmla="*/ 0 h 175"/>
                    <a:gd name="T14" fmla="*/ 37661 w 173"/>
                    <a:gd name="T15" fmla="*/ 0 h 175"/>
                    <a:gd name="T16" fmla="*/ 74456 w 173"/>
                    <a:gd name="T17" fmla="*/ 38186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5">
                      <a:moveTo>
                        <a:pt x="172" y="87"/>
                      </a:moveTo>
                      <a:lnTo>
                        <a:pt x="172" y="87"/>
                      </a:lnTo>
                      <a:cubicBezTo>
                        <a:pt x="172" y="135"/>
                        <a:pt x="134" y="174"/>
                        <a:pt x="87" y="174"/>
                      </a:cubicBezTo>
                      <a:cubicBezTo>
                        <a:pt x="39" y="174"/>
                        <a:pt x="0" y="135"/>
                        <a:pt x="0" y="87"/>
                      </a:cubicBezTo>
                      <a:cubicBezTo>
                        <a:pt x="0" y="39"/>
                        <a:pt x="39" y="0"/>
                        <a:pt x="87" y="0"/>
                      </a:cubicBezTo>
                      <a:cubicBezTo>
                        <a:pt x="134" y="0"/>
                        <a:pt x="172" y="39"/>
                        <a:pt x="172" y="87"/>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37" name="Freeform 23"/>
                <p:cNvSpPr>
                  <a:spLocks noChangeArrowheads="1"/>
                </p:cNvSpPr>
                <p:nvPr/>
              </p:nvSpPr>
              <p:spPr bwMode="auto">
                <a:xfrm>
                  <a:off x="2922916" y="-527302"/>
                  <a:ext cx="1359017" cy="551595"/>
                </a:xfrm>
                <a:custGeom>
                  <a:avLst/>
                  <a:gdLst>
                    <a:gd name="T0" fmla="*/ 1221581 w 3124"/>
                    <a:gd name="T1" fmla="*/ 0 h 1265"/>
                    <a:gd name="T2" fmla="*/ 493507 w 3124"/>
                    <a:gd name="T3" fmla="*/ 0 h 1265"/>
                    <a:gd name="T4" fmla="*/ 493507 w 3124"/>
                    <a:gd name="T5" fmla="*/ 0 h 1265"/>
                    <a:gd name="T6" fmla="*/ 355551 w 3124"/>
                    <a:gd name="T7" fmla="*/ 137669 h 1265"/>
                    <a:gd name="T8" fmla="*/ 355551 w 3124"/>
                    <a:gd name="T9" fmla="*/ 137669 h 1265"/>
                    <a:gd name="T10" fmla="*/ 493507 w 3124"/>
                    <a:gd name="T11" fmla="*/ 274902 h 1265"/>
                    <a:gd name="T12" fmla="*/ 137520 w 3124"/>
                    <a:gd name="T13" fmla="*/ 274902 h 1265"/>
                    <a:gd name="T14" fmla="*/ 137520 w 3124"/>
                    <a:gd name="T15" fmla="*/ 274902 h 1265"/>
                    <a:gd name="T16" fmla="*/ 0 w 3124"/>
                    <a:gd name="T17" fmla="*/ 412571 h 1265"/>
                    <a:gd name="T18" fmla="*/ 0 w 3124"/>
                    <a:gd name="T19" fmla="*/ 412571 h 1265"/>
                    <a:gd name="T20" fmla="*/ 137520 w 3124"/>
                    <a:gd name="T21" fmla="*/ 550675 h 1265"/>
                    <a:gd name="T22" fmla="*/ 866030 w 3124"/>
                    <a:gd name="T23" fmla="*/ 550675 h 1265"/>
                    <a:gd name="T24" fmla="*/ 866030 w 3124"/>
                    <a:gd name="T25" fmla="*/ 550675 h 1265"/>
                    <a:gd name="T26" fmla="*/ 1003551 w 3124"/>
                    <a:gd name="T27" fmla="*/ 412571 h 1265"/>
                    <a:gd name="T28" fmla="*/ 1003551 w 3124"/>
                    <a:gd name="T29" fmla="*/ 412571 h 1265"/>
                    <a:gd name="T30" fmla="*/ 866030 w 3124"/>
                    <a:gd name="T31" fmla="*/ 274902 h 1265"/>
                    <a:gd name="T32" fmla="*/ 1221581 w 3124"/>
                    <a:gd name="T33" fmla="*/ 274902 h 1265"/>
                    <a:gd name="T34" fmla="*/ 1221581 w 3124"/>
                    <a:gd name="T35" fmla="*/ 274902 h 1265"/>
                    <a:gd name="T36" fmla="*/ 1359102 w 3124"/>
                    <a:gd name="T37" fmla="*/ 137669 h 1265"/>
                    <a:gd name="T38" fmla="*/ 1359102 w 3124"/>
                    <a:gd name="T39" fmla="*/ 137669 h 1265"/>
                    <a:gd name="T40" fmla="*/ 1221581 w 3124"/>
                    <a:gd name="T41" fmla="*/ 0 h 12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24" h="1265">
                      <a:moveTo>
                        <a:pt x="2807" y="0"/>
                      </a:moveTo>
                      <a:lnTo>
                        <a:pt x="1134" y="0"/>
                      </a:lnTo>
                      <a:cubicBezTo>
                        <a:pt x="959" y="0"/>
                        <a:pt x="817" y="141"/>
                        <a:pt x="817" y="316"/>
                      </a:cubicBezTo>
                      <a:cubicBezTo>
                        <a:pt x="817" y="490"/>
                        <a:pt x="959" y="631"/>
                        <a:pt x="1134" y="631"/>
                      </a:cubicBezTo>
                      <a:lnTo>
                        <a:pt x="316" y="631"/>
                      </a:lnTo>
                      <a:cubicBezTo>
                        <a:pt x="142" y="631"/>
                        <a:pt x="0" y="772"/>
                        <a:pt x="0" y="947"/>
                      </a:cubicBezTo>
                      <a:cubicBezTo>
                        <a:pt x="0" y="1122"/>
                        <a:pt x="142" y="1264"/>
                        <a:pt x="316" y="1264"/>
                      </a:cubicBezTo>
                      <a:lnTo>
                        <a:pt x="1990" y="1264"/>
                      </a:lnTo>
                      <a:cubicBezTo>
                        <a:pt x="2164" y="1264"/>
                        <a:pt x="2306" y="1122"/>
                        <a:pt x="2306" y="947"/>
                      </a:cubicBezTo>
                      <a:cubicBezTo>
                        <a:pt x="2306" y="772"/>
                        <a:pt x="2164" y="631"/>
                        <a:pt x="1990" y="631"/>
                      </a:cubicBezTo>
                      <a:lnTo>
                        <a:pt x="2807" y="631"/>
                      </a:lnTo>
                      <a:cubicBezTo>
                        <a:pt x="2981" y="631"/>
                        <a:pt x="3123" y="490"/>
                        <a:pt x="3123" y="316"/>
                      </a:cubicBezTo>
                      <a:cubicBezTo>
                        <a:pt x="3123" y="141"/>
                        <a:pt x="2981" y="0"/>
                        <a:pt x="2807" y="0"/>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dirty="0">
                    <a:latin typeface="+mn-lt"/>
                    <a:cs typeface="+mn-cs"/>
                  </a:endParaRPr>
                </a:p>
              </p:txBody>
            </p:sp>
            <p:sp>
              <p:nvSpPr>
                <p:cNvPr id="138" name="Freeform 24"/>
                <p:cNvSpPr>
                  <a:spLocks noChangeArrowheads="1"/>
                </p:cNvSpPr>
                <p:nvPr/>
              </p:nvSpPr>
              <p:spPr bwMode="auto">
                <a:xfrm>
                  <a:off x="2053943" y="1264312"/>
                  <a:ext cx="1282091" cy="551594"/>
                </a:xfrm>
                <a:custGeom>
                  <a:avLst/>
                  <a:gdLst>
                    <a:gd name="T0" fmla="*/ 1144219 w 2945"/>
                    <a:gd name="T1" fmla="*/ 275556 h 1266"/>
                    <a:gd name="T2" fmla="*/ 867202 w 2945"/>
                    <a:gd name="T3" fmla="*/ 275556 h 1266"/>
                    <a:gd name="T4" fmla="*/ 867202 w 2945"/>
                    <a:gd name="T5" fmla="*/ 275556 h 1266"/>
                    <a:gd name="T6" fmla="*/ 1004839 w 2945"/>
                    <a:gd name="T7" fmla="*/ 137560 h 1266"/>
                    <a:gd name="T8" fmla="*/ 1004839 w 2945"/>
                    <a:gd name="T9" fmla="*/ 137560 h 1266"/>
                    <a:gd name="T10" fmla="*/ 1004839 w 2945"/>
                    <a:gd name="T11" fmla="*/ 137560 h 1266"/>
                    <a:gd name="T12" fmla="*/ 867202 w 2945"/>
                    <a:gd name="T13" fmla="*/ 0 h 1266"/>
                    <a:gd name="T14" fmla="*/ 137637 w 2945"/>
                    <a:gd name="T15" fmla="*/ 0 h 1266"/>
                    <a:gd name="T16" fmla="*/ 137637 w 2945"/>
                    <a:gd name="T17" fmla="*/ 0 h 1266"/>
                    <a:gd name="T18" fmla="*/ 0 w 2945"/>
                    <a:gd name="T19" fmla="*/ 137560 h 1266"/>
                    <a:gd name="T20" fmla="*/ 0 w 2945"/>
                    <a:gd name="T21" fmla="*/ 137560 h 1266"/>
                    <a:gd name="T22" fmla="*/ 0 w 2945"/>
                    <a:gd name="T23" fmla="*/ 137560 h 1266"/>
                    <a:gd name="T24" fmla="*/ 137637 w 2945"/>
                    <a:gd name="T25" fmla="*/ 275556 h 1266"/>
                    <a:gd name="T26" fmla="*/ 415090 w 2945"/>
                    <a:gd name="T27" fmla="*/ 275556 h 1266"/>
                    <a:gd name="T28" fmla="*/ 415090 w 2945"/>
                    <a:gd name="T29" fmla="*/ 275556 h 1266"/>
                    <a:gd name="T30" fmla="*/ 277452 w 2945"/>
                    <a:gd name="T31" fmla="*/ 412681 h 1266"/>
                    <a:gd name="T32" fmla="*/ 277452 w 2945"/>
                    <a:gd name="T33" fmla="*/ 412681 h 1266"/>
                    <a:gd name="T34" fmla="*/ 415090 w 2945"/>
                    <a:gd name="T35" fmla="*/ 550677 h 1266"/>
                    <a:gd name="T36" fmla="*/ 1144219 w 2945"/>
                    <a:gd name="T37" fmla="*/ 550677 h 1266"/>
                    <a:gd name="T38" fmla="*/ 1144219 w 2945"/>
                    <a:gd name="T39" fmla="*/ 550677 h 1266"/>
                    <a:gd name="T40" fmla="*/ 1282291 w 2945"/>
                    <a:gd name="T41" fmla="*/ 412681 h 1266"/>
                    <a:gd name="T42" fmla="*/ 1282291 w 2945"/>
                    <a:gd name="T43" fmla="*/ 412681 h 1266"/>
                    <a:gd name="T44" fmla="*/ 1144219 w 2945"/>
                    <a:gd name="T45" fmla="*/ 275556 h 12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945" h="1266">
                      <a:moveTo>
                        <a:pt x="2627" y="633"/>
                      </a:moveTo>
                      <a:lnTo>
                        <a:pt x="1991" y="633"/>
                      </a:lnTo>
                      <a:cubicBezTo>
                        <a:pt x="2166" y="633"/>
                        <a:pt x="2307" y="490"/>
                        <a:pt x="2307" y="316"/>
                      </a:cubicBezTo>
                      <a:cubicBezTo>
                        <a:pt x="2307" y="141"/>
                        <a:pt x="2166" y="0"/>
                        <a:pt x="1991" y="0"/>
                      </a:cubicBezTo>
                      <a:lnTo>
                        <a:pt x="316" y="0"/>
                      </a:lnTo>
                      <a:cubicBezTo>
                        <a:pt x="141" y="0"/>
                        <a:pt x="0" y="141"/>
                        <a:pt x="0" y="316"/>
                      </a:cubicBezTo>
                      <a:cubicBezTo>
                        <a:pt x="0" y="490"/>
                        <a:pt x="141" y="633"/>
                        <a:pt x="316" y="633"/>
                      </a:cubicBezTo>
                      <a:lnTo>
                        <a:pt x="953" y="633"/>
                      </a:lnTo>
                      <a:cubicBezTo>
                        <a:pt x="778" y="633"/>
                        <a:pt x="637" y="774"/>
                        <a:pt x="637" y="948"/>
                      </a:cubicBezTo>
                      <a:cubicBezTo>
                        <a:pt x="637" y="1123"/>
                        <a:pt x="778" y="1265"/>
                        <a:pt x="953" y="1265"/>
                      </a:cubicBezTo>
                      <a:lnTo>
                        <a:pt x="2627" y="1265"/>
                      </a:lnTo>
                      <a:cubicBezTo>
                        <a:pt x="2802" y="1265"/>
                        <a:pt x="2944" y="1123"/>
                        <a:pt x="2944" y="948"/>
                      </a:cubicBezTo>
                      <a:cubicBezTo>
                        <a:pt x="2944" y="774"/>
                        <a:pt x="2802" y="633"/>
                        <a:pt x="2627" y="633"/>
                      </a:cubicBezTo>
                    </a:path>
                  </a:pathLst>
                </a:custGeom>
                <a:solidFill>
                  <a:schemeClr val="accent5">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grpSp>
          <p:grpSp>
            <p:nvGrpSpPr>
              <p:cNvPr id="15367" name="Group 3"/>
              <p:cNvGrpSpPr>
                <a:grpSpLocks/>
              </p:cNvGrpSpPr>
              <p:nvPr/>
            </p:nvGrpSpPr>
            <p:grpSpPr bwMode="auto">
              <a:xfrm>
                <a:off x="9828487" y="4458727"/>
                <a:ext cx="2836024" cy="2767975"/>
                <a:chOff x="4958087" y="4848065"/>
                <a:chExt cx="2646105" cy="2582737"/>
              </a:xfrm>
            </p:grpSpPr>
            <p:sp>
              <p:nvSpPr>
                <p:cNvPr id="15388" name="Freeform 40"/>
                <p:cNvSpPr>
                  <a:spLocks noChangeArrowheads="1"/>
                </p:cNvSpPr>
                <p:nvPr/>
              </p:nvSpPr>
              <p:spPr bwMode="auto">
                <a:xfrm>
                  <a:off x="4958087" y="6355463"/>
                  <a:ext cx="395572" cy="380210"/>
                </a:xfrm>
                <a:custGeom>
                  <a:avLst/>
                  <a:gdLst>
                    <a:gd name="T0" fmla="*/ 89188883 w 910"/>
                    <a:gd name="T1" fmla="*/ 0 h 875"/>
                    <a:gd name="T2" fmla="*/ 82386351 w 910"/>
                    <a:gd name="T3" fmla="*/ 0 h 875"/>
                    <a:gd name="T4" fmla="*/ 82386351 w 910"/>
                    <a:gd name="T5" fmla="*/ 0 h 875"/>
                    <a:gd name="T6" fmla="*/ 0 w 910"/>
                    <a:gd name="T7" fmla="*/ 82699807 h 875"/>
                    <a:gd name="T8" fmla="*/ 0 w 910"/>
                    <a:gd name="T9" fmla="*/ 82699807 h 875"/>
                    <a:gd name="T10" fmla="*/ 0 w 910"/>
                    <a:gd name="T11" fmla="*/ 82699807 h 875"/>
                    <a:gd name="T12" fmla="*/ 82386351 w 910"/>
                    <a:gd name="T13" fmla="*/ 165022011 h 875"/>
                    <a:gd name="T14" fmla="*/ 89188883 w 910"/>
                    <a:gd name="T15" fmla="*/ 165022011 h 875"/>
                    <a:gd name="T16" fmla="*/ 89188883 w 910"/>
                    <a:gd name="T17" fmla="*/ 165022011 h 875"/>
                    <a:gd name="T18" fmla="*/ 171763891 w 910"/>
                    <a:gd name="T19" fmla="*/ 82699807 h 875"/>
                    <a:gd name="T20" fmla="*/ 171763891 w 910"/>
                    <a:gd name="T21" fmla="*/ 82699807 h 875"/>
                    <a:gd name="T22" fmla="*/ 171763891 w 910"/>
                    <a:gd name="T23" fmla="*/ 82699807 h 875"/>
                    <a:gd name="T24" fmla="*/ 89188883 w 910"/>
                    <a:gd name="T25" fmla="*/ 0 h 8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0"/>
                    <a:gd name="T40" fmla="*/ 0 h 875"/>
                    <a:gd name="T41" fmla="*/ 910 w 910"/>
                    <a:gd name="T42" fmla="*/ 875 h 8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0" h="875">
                      <a:moveTo>
                        <a:pt x="472" y="0"/>
                      </a:moveTo>
                      <a:lnTo>
                        <a:pt x="436" y="0"/>
                      </a:lnTo>
                      <a:cubicBezTo>
                        <a:pt x="196" y="0"/>
                        <a:pt x="0" y="196"/>
                        <a:pt x="0" y="438"/>
                      </a:cubicBezTo>
                      <a:cubicBezTo>
                        <a:pt x="0" y="679"/>
                        <a:pt x="196" y="874"/>
                        <a:pt x="436" y="874"/>
                      </a:cubicBezTo>
                      <a:lnTo>
                        <a:pt x="472" y="874"/>
                      </a:lnTo>
                      <a:cubicBezTo>
                        <a:pt x="714" y="874"/>
                        <a:pt x="909" y="679"/>
                        <a:pt x="909" y="438"/>
                      </a:cubicBezTo>
                      <a:cubicBezTo>
                        <a:pt x="909" y="196"/>
                        <a:pt x="714" y="0"/>
                        <a:pt x="472" y="0"/>
                      </a:cubicBezTo>
                    </a:path>
                  </a:pathLst>
                </a:custGeom>
                <a:solidFill>
                  <a:srgbClr val="049E49"/>
                </a:solidFill>
                <a:ln w="9525">
                  <a:noFill/>
                  <a:round/>
                  <a:headEnd/>
                  <a:tailEnd/>
                </a:ln>
              </p:spPr>
              <p:txBody>
                <a:bodyPr wrap="none" anchor="ctr"/>
                <a:lstStyle/>
                <a:p>
                  <a:endParaRPr lang="en-US"/>
                </a:p>
              </p:txBody>
            </p:sp>
            <p:sp>
              <p:nvSpPr>
                <p:cNvPr id="15389" name="Freeform 41"/>
                <p:cNvSpPr>
                  <a:spLocks noChangeArrowheads="1"/>
                </p:cNvSpPr>
                <p:nvPr/>
              </p:nvSpPr>
              <p:spPr bwMode="auto">
                <a:xfrm>
                  <a:off x="4958087" y="4848065"/>
                  <a:ext cx="2646105" cy="2267816"/>
                </a:xfrm>
                <a:custGeom>
                  <a:avLst/>
                  <a:gdLst>
                    <a:gd name="T0" fmla="*/ 945028800 w 6078"/>
                    <a:gd name="T1" fmla="*/ 165723869 h 5208"/>
                    <a:gd name="T2" fmla="*/ 1027856475 w 6078"/>
                    <a:gd name="T3" fmla="*/ 83051354 h 5208"/>
                    <a:gd name="T4" fmla="*/ 1027856475 w 6078"/>
                    <a:gd name="T5" fmla="*/ 83051354 h 5208"/>
                    <a:gd name="T6" fmla="*/ 600072467 w 6078"/>
                    <a:gd name="T7" fmla="*/ 0 h 5208"/>
                    <a:gd name="T8" fmla="*/ 517434608 w 6078"/>
                    <a:gd name="T9" fmla="*/ 83051354 h 5208"/>
                    <a:gd name="T10" fmla="*/ 517434608 w 6078"/>
                    <a:gd name="T11" fmla="*/ 83051354 h 5208"/>
                    <a:gd name="T12" fmla="*/ 369216968 w 6078"/>
                    <a:gd name="T13" fmla="*/ 165723869 h 5208"/>
                    <a:gd name="T14" fmla="*/ 286199913 w 6078"/>
                    <a:gd name="T15" fmla="*/ 248585830 h 5208"/>
                    <a:gd name="T16" fmla="*/ 286199913 w 6078"/>
                    <a:gd name="T17" fmla="*/ 248585830 h 5208"/>
                    <a:gd name="T18" fmla="*/ 82637886 w 6078"/>
                    <a:gd name="T19" fmla="*/ 325000924 h 5208"/>
                    <a:gd name="T20" fmla="*/ 0 w 6078"/>
                    <a:gd name="T21" fmla="*/ 407862832 h 5208"/>
                    <a:gd name="T22" fmla="*/ 0 w 6078"/>
                    <a:gd name="T23" fmla="*/ 407862832 h 5208"/>
                    <a:gd name="T24" fmla="*/ 469102937 w 6078"/>
                    <a:gd name="T25" fmla="*/ 490534992 h 5208"/>
                    <a:gd name="T26" fmla="*/ 551740796 w 6078"/>
                    <a:gd name="T27" fmla="*/ 573396899 h 5208"/>
                    <a:gd name="T28" fmla="*/ 551740796 w 6078"/>
                    <a:gd name="T29" fmla="*/ 573396899 h 5208"/>
                    <a:gd name="T30" fmla="*/ 313872555 w 6078"/>
                    <a:gd name="T31" fmla="*/ 656069386 h 5208"/>
                    <a:gd name="T32" fmla="*/ 231044880 w 6078"/>
                    <a:gd name="T33" fmla="*/ 739120714 h 5208"/>
                    <a:gd name="T34" fmla="*/ 231044880 w 6078"/>
                    <a:gd name="T35" fmla="*/ 739120714 h 5208"/>
                    <a:gd name="T36" fmla="*/ 534492794 w 6078"/>
                    <a:gd name="T37" fmla="*/ 821793201 h 5208"/>
                    <a:gd name="T38" fmla="*/ 451854827 w 6078"/>
                    <a:gd name="T39" fmla="*/ 904465688 h 5208"/>
                    <a:gd name="T40" fmla="*/ 451854827 w 6078"/>
                    <a:gd name="T41" fmla="*/ 904465688 h 5208"/>
                    <a:gd name="T42" fmla="*/ 713794431 w 6078"/>
                    <a:gd name="T43" fmla="*/ 987327377 h 5208"/>
                    <a:gd name="T44" fmla="*/ 796621670 w 6078"/>
                    <a:gd name="T45" fmla="*/ 904465688 h 5208"/>
                    <a:gd name="T46" fmla="*/ 796621670 w 6078"/>
                    <a:gd name="T47" fmla="*/ 904465688 h 5208"/>
                    <a:gd name="T48" fmla="*/ 989759192 w 6078"/>
                    <a:gd name="T49" fmla="*/ 821793201 h 5208"/>
                    <a:gd name="T50" fmla="*/ 1072586867 w 6078"/>
                    <a:gd name="T51" fmla="*/ 739120714 h 5208"/>
                    <a:gd name="T52" fmla="*/ 1072586867 w 6078"/>
                    <a:gd name="T53" fmla="*/ 739120714 h 5208"/>
                    <a:gd name="T54" fmla="*/ 810457773 w 6078"/>
                    <a:gd name="T55" fmla="*/ 656069386 h 5208"/>
                    <a:gd name="T56" fmla="*/ 893285448 w 6078"/>
                    <a:gd name="T57" fmla="*/ 573396899 h 5208"/>
                    <a:gd name="T58" fmla="*/ 893285448 w 6078"/>
                    <a:gd name="T59" fmla="*/ 573396899 h 5208"/>
                    <a:gd name="T60" fmla="*/ 734643276 w 6078"/>
                    <a:gd name="T61" fmla="*/ 490534992 h 5208"/>
                    <a:gd name="T62" fmla="*/ 740708244 w 6078"/>
                    <a:gd name="T63" fmla="*/ 490345572 h 5208"/>
                    <a:gd name="T64" fmla="*/ 663756593 w 6078"/>
                    <a:gd name="T65" fmla="*/ 407862832 h 5208"/>
                    <a:gd name="T66" fmla="*/ 663756593 w 6078"/>
                    <a:gd name="T67" fmla="*/ 407862832 h 5208"/>
                    <a:gd name="T68" fmla="*/ 1069175404 w 6078"/>
                    <a:gd name="T69" fmla="*/ 331258318 h 5208"/>
                    <a:gd name="T70" fmla="*/ 1151813263 w 6078"/>
                    <a:gd name="T71" fmla="*/ 248585830 h 5208"/>
                    <a:gd name="T72" fmla="*/ 1151813263 w 6078"/>
                    <a:gd name="T73" fmla="*/ 248585830 h 52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78"/>
                    <a:gd name="T112" fmla="*/ 0 h 5208"/>
                    <a:gd name="T113" fmla="*/ 6078 w 6078"/>
                    <a:gd name="T114" fmla="*/ 5208 h 52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78" h="5208">
                      <a:moveTo>
                        <a:pt x="5641" y="874"/>
                      </a:moveTo>
                      <a:lnTo>
                        <a:pt x="4986" y="874"/>
                      </a:lnTo>
                      <a:cubicBezTo>
                        <a:pt x="5227" y="874"/>
                        <a:pt x="5423" y="679"/>
                        <a:pt x="5423" y="438"/>
                      </a:cubicBezTo>
                      <a:cubicBezTo>
                        <a:pt x="5423" y="197"/>
                        <a:pt x="5227" y="0"/>
                        <a:pt x="4986" y="0"/>
                      </a:cubicBezTo>
                      <a:lnTo>
                        <a:pt x="3166" y="0"/>
                      </a:lnTo>
                      <a:cubicBezTo>
                        <a:pt x="2924" y="0"/>
                        <a:pt x="2730" y="197"/>
                        <a:pt x="2730" y="438"/>
                      </a:cubicBezTo>
                      <a:cubicBezTo>
                        <a:pt x="2730" y="679"/>
                        <a:pt x="2924" y="874"/>
                        <a:pt x="3166" y="874"/>
                      </a:cubicBezTo>
                      <a:lnTo>
                        <a:pt x="1948" y="874"/>
                      </a:lnTo>
                      <a:cubicBezTo>
                        <a:pt x="1706" y="874"/>
                        <a:pt x="1510" y="1069"/>
                        <a:pt x="1510" y="1311"/>
                      </a:cubicBezTo>
                      <a:cubicBezTo>
                        <a:pt x="1510" y="1492"/>
                        <a:pt x="1620" y="1647"/>
                        <a:pt x="1777" y="1714"/>
                      </a:cubicBezTo>
                      <a:lnTo>
                        <a:pt x="436" y="1714"/>
                      </a:lnTo>
                      <a:cubicBezTo>
                        <a:pt x="196" y="1714"/>
                        <a:pt x="0" y="1909"/>
                        <a:pt x="0" y="2151"/>
                      </a:cubicBezTo>
                      <a:cubicBezTo>
                        <a:pt x="0" y="2392"/>
                        <a:pt x="196" y="2587"/>
                        <a:pt x="436" y="2587"/>
                      </a:cubicBezTo>
                      <a:lnTo>
                        <a:pt x="2475" y="2587"/>
                      </a:lnTo>
                      <a:cubicBezTo>
                        <a:pt x="2716" y="2587"/>
                        <a:pt x="2911" y="2782"/>
                        <a:pt x="2911" y="3024"/>
                      </a:cubicBezTo>
                      <a:cubicBezTo>
                        <a:pt x="2911" y="3265"/>
                        <a:pt x="2716" y="3460"/>
                        <a:pt x="2475" y="3460"/>
                      </a:cubicBezTo>
                      <a:lnTo>
                        <a:pt x="1656" y="3460"/>
                      </a:lnTo>
                      <a:cubicBezTo>
                        <a:pt x="1414" y="3460"/>
                        <a:pt x="1219" y="3656"/>
                        <a:pt x="1219" y="3898"/>
                      </a:cubicBezTo>
                      <a:cubicBezTo>
                        <a:pt x="1219" y="4139"/>
                        <a:pt x="1414" y="4334"/>
                        <a:pt x="1656" y="4334"/>
                      </a:cubicBezTo>
                      <a:lnTo>
                        <a:pt x="2820" y="4334"/>
                      </a:lnTo>
                      <a:cubicBezTo>
                        <a:pt x="2579" y="4334"/>
                        <a:pt x="2384" y="4529"/>
                        <a:pt x="2384" y="4770"/>
                      </a:cubicBezTo>
                      <a:cubicBezTo>
                        <a:pt x="2384" y="5012"/>
                        <a:pt x="2579" y="5207"/>
                        <a:pt x="2820" y="5207"/>
                      </a:cubicBezTo>
                      <a:lnTo>
                        <a:pt x="3766" y="5207"/>
                      </a:lnTo>
                      <a:cubicBezTo>
                        <a:pt x="4008" y="5207"/>
                        <a:pt x="4203" y="5012"/>
                        <a:pt x="4203" y="4770"/>
                      </a:cubicBezTo>
                      <a:cubicBezTo>
                        <a:pt x="4203" y="4529"/>
                        <a:pt x="4008" y="4334"/>
                        <a:pt x="3766" y="4334"/>
                      </a:cubicBezTo>
                      <a:lnTo>
                        <a:pt x="5222" y="4334"/>
                      </a:lnTo>
                      <a:cubicBezTo>
                        <a:pt x="5464" y="4334"/>
                        <a:pt x="5659" y="4139"/>
                        <a:pt x="5659" y="3898"/>
                      </a:cubicBezTo>
                      <a:cubicBezTo>
                        <a:pt x="5659" y="3656"/>
                        <a:pt x="5464" y="3460"/>
                        <a:pt x="5222" y="3460"/>
                      </a:cubicBezTo>
                      <a:lnTo>
                        <a:pt x="4276" y="3460"/>
                      </a:lnTo>
                      <a:cubicBezTo>
                        <a:pt x="4518" y="3460"/>
                        <a:pt x="4713" y="3265"/>
                        <a:pt x="4713" y="3024"/>
                      </a:cubicBezTo>
                      <a:cubicBezTo>
                        <a:pt x="4713" y="2782"/>
                        <a:pt x="4518" y="2587"/>
                        <a:pt x="4276" y="2587"/>
                      </a:cubicBezTo>
                      <a:lnTo>
                        <a:pt x="3876" y="2587"/>
                      </a:lnTo>
                      <a:cubicBezTo>
                        <a:pt x="3887" y="2587"/>
                        <a:pt x="3897" y="2586"/>
                        <a:pt x="3908" y="2586"/>
                      </a:cubicBezTo>
                      <a:cubicBezTo>
                        <a:pt x="3682" y="2569"/>
                        <a:pt x="3502" y="2381"/>
                        <a:pt x="3502" y="2151"/>
                      </a:cubicBezTo>
                      <a:cubicBezTo>
                        <a:pt x="3502" y="1969"/>
                        <a:pt x="3614" y="1813"/>
                        <a:pt x="3773" y="1747"/>
                      </a:cubicBezTo>
                      <a:lnTo>
                        <a:pt x="5641" y="1747"/>
                      </a:lnTo>
                      <a:cubicBezTo>
                        <a:pt x="5882" y="1747"/>
                        <a:pt x="6077" y="1552"/>
                        <a:pt x="6077" y="1311"/>
                      </a:cubicBezTo>
                      <a:cubicBezTo>
                        <a:pt x="6077" y="1069"/>
                        <a:pt x="5882" y="874"/>
                        <a:pt x="5641" y="874"/>
                      </a:cubicBezTo>
                    </a:path>
                  </a:pathLst>
                </a:custGeom>
                <a:solidFill>
                  <a:srgbClr val="049E49"/>
                </a:solidFill>
                <a:ln w="9525">
                  <a:noFill/>
                  <a:round/>
                  <a:headEnd/>
                  <a:tailEnd/>
                </a:ln>
              </p:spPr>
              <p:txBody>
                <a:bodyPr wrap="none" anchor="ctr"/>
                <a:lstStyle/>
                <a:p>
                  <a:endParaRPr lang="en-US"/>
                </a:p>
              </p:txBody>
            </p:sp>
            <p:sp>
              <p:nvSpPr>
                <p:cNvPr id="91" name="Freeform 42"/>
                <p:cNvSpPr>
                  <a:spLocks noChangeArrowheads="1"/>
                </p:cNvSpPr>
                <p:nvPr/>
              </p:nvSpPr>
              <p:spPr bwMode="auto">
                <a:xfrm>
                  <a:off x="5960975" y="4866418"/>
                  <a:ext cx="74076" cy="75506"/>
                </a:xfrm>
                <a:custGeom>
                  <a:avLst/>
                  <a:gdLst>
                    <a:gd name="T0" fmla="*/ 74460 w 174"/>
                    <a:gd name="T1" fmla="*/ 37445 h 174"/>
                    <a:gd name="T2" fmla="*/ 74460 w 174"/>
                    <a:gd name="T3" fmla="*/ 37445 h 174"/>
                    <a:gd name="T4" fmla="*/ 37015 w 174"/>
                    <a:gd name="T5" fmla="*/ 74460 h 174"/>
                    <a:gd name="T6" fmla="*/ 37015 w 174"/>
                    <a:gd name="T7" fmla="*/ 74460 h 174"/>
                    <a:gd name="T8" fmla="*/ 0 w 174"/>
                    <a:gd name="T9" fmla="*/ 37445 h 174"/>
                    <a:gd name="T10" fmla="*/ 0 w 174"/>
                    <a:gd name="T11" fmla="*/ 37445 h 174"/>
                    <a:gd name="T12" fmla="*/ 37015 w 174"/>
                    <a:gd name="T13" fmla="*/ 0 h 174"/>
                    <a:gd name="T14" fmla="*/ 37015 w 174"/>
                    <a:gd name="T15" fmla="*/ 0 h 174"/>
                    <a:gd name="T16" fmla="*/ 74460 w 174"/>
                    <a:gd name="T17" fmla="*/ 37445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4">
                      <a:moveTo>
                        <a:pt x="173" y="87"/>
                      </a:moveTo>
                      <a:lnTo>
                        <a:pt x="173" y="87"/>
                      </a:lnTo>
                      <a:cubicBezTo>
                        <a:pt x="173" y="134"/>
                        <a:pt x="134" y="173"/>
                        <a:pt x="86" y="173"/>
                      </a:cubicBezTo>
                      <a:cubicBezTo>
                        <a:pt x="38" y="173"/>
                        <a:pt x="0" y="134"/>
                        <a:pt x="0" y="87"/>
                      </a:cubicBezTo>
                      <a:cubicBezTo>
                        <a:pt x="0" y="39"/>
                        <a:pt x="38" y="0"/>
                        <a:pt x="86" y="0"/>
                      </a:cubicBezTo>
                      <a:cubicBezTo>
                        <a:pt x="134" y="0"/>
                        <a:pt x="173" y="39"/>
                        <a:pt x="173" y="87"/>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92" name="Freeform 43"/>
                <p:cNvSpPr>
                  <a:spLocks noChangeArrowheads="1"/>
                </p:cNvSpPr>
                <p:nvPr/>
              </p:nvSpPr>
              <p:spPr bwMode="auto">
                <a:xfrm>
                  <a:off x="7439639" y="5714089"/>
                  <a:ext cx="76925" cy="74082"/>
                </a:xfrm>
                <a:custGeom>
                  <a:avLst/>
                  <a:gdLst>
                    <a:gd name="T0" fmla="*/ 76371 w 175"/>
                    <a:gd name="T1" fmla="*/ 37014 h 174"/>
                    <a:gd name="T2" fmla="*/ 76371 w 175"/>
                    <a:gd name="T3" fmla="*/ 37014 h 174"/>
                    <a:gd name="T4" fmla="*/ 38186 w 175"/>
                    <a:gd name="T5" fmla="*/ 74459 h 174"/>
                    <a:gd name="T6" fmla="*/ 38186 w 175"/>
                    <a:gd name="T7" fmla="*/ 74459 h 174"/>
                    <a:gd name="T8" fmla="*/ 0 w 175"/>
                    <a:gd name="T9" fmla="*/ 37014 h 174"/>
                    <a:gd name="T10" fmla="*/ 0 w 175"/>
                    <a:gd name="T11" fmla="*/ 37014 h 174"/>
                    <a:gd name="T12" fmla="*/ 38186 w 175"/>
                    <a:gd name="T13" fmla="*/ 0 h 174"/>
                    <a:gd name="T14" fmla="*/ 38186 w 175"/>
                    <a:gd name="T15" fmla="*/ 0 h 174"/>
                    <a:gd name="T16" fmla="*/ 76371 w 175"/>
                    <a:gd name="T17" fmla="*/ 37014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5" h="174">
                      <a:moveTo>
                        <a:pt x="174" y="86"/>
                      </a:moveTo>
                      <a:lnTo>
                        <a:pt x="174" y="86"/>
                      </a:lnTo>
                      <a:cubicBezTo>
                        <a:pt x="174" y="135"/>
                        <a:pt x="135" y="173"/>
                        <a:pt x="87" y="173"/>
                      </a:cubicBezTo>
                      <a:cubicBezTo>
                        <a:pt x="39" y="173"/>
                        <a:pt x="0" y="135"/>
                        <a:pt x="0" y="86"/>
                      </a:cubicBezTo>
                      <a:cubicBezTo>
                        <a:pt x="0" y="39"/>
                        <a:pt x="39" y="0"/>
                        <a:pt x="87" y="0"/>
                      </a:cubicBezTo>
                      <a:cubicBezTo>
                        <a:pt x="135" y="0"/>
                        <a:pt x="174" y="39"/>
                        <a:pt x="174" y="86"/>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93" name="Freeform 44"/>
                <p:cNvSpPr>
                  <a:spLocks noChangeArrowheads="1"/>
                </p:cNvSpPr>
                <p:nvPr/>
              </p:nvSpPr>
              <p:spPr bwMode="auto">
                <a:xfrm>
                  <a:off x="5673220" y="6954966"/>
                  <a:ext cx="74076" cy="74082"/>
                </a:xfrm>
                <a:custGeom>
                  <a:avLst/>
                  <a:gdLst>
                    <a:gd name="T0" fmla="*/ 74457 w 173"/>
                    <a:gd name="T1" fmla="*/ 37445 h 174"/>
                    <a:gd name="T2" fmla="*/ 74457 w 173"/>
                    <a:gd name="T3" fmla="*/ 37445 h 174"/>
                    <a:gd name="T4" fmla="*/ 37229 w 173"/>
                    <a:gd name="T5" fmla="*/ 74459 h 174"/>
                    <a:gd name="T6" fmla="*/ 37229 w 173"/>
                    <a:gd name="T7" fmla="*/ 74459 h 174"/>
                    <a:gd name="T8" fmla="*/ 0 w 173"/>
                    <a:gd name="T9" fmla="*/ 37445 h 174"/>
                    <a:gd name="T10" fmla="*/ 0 w 173"/>
                    <a:gd name="T11" fmla="*/ 37445 h 174"/>
                    <a:gd name="T12" fmla="*/ 37229 w 173"/>
                    <a:gd name="T13" fmla="*/ 0 h 174"/>
                    <a:gd name="T14" fmla="*/ 37229 w 173"/>
                    <a:gd name="T15" fmla="*/ 0 h 174"/>
                    <a:gd name="T16" fmla="*/ 74457 w 173"/>
                    <a:gd name="T17" fmla="*/ 37445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4">
                      <a:moveTo>
                        <a:pt x="172" y="87"/>
                      </a:moveTo>
                      <a:lnTo>
                        <a:pt x="172" y="87"/>
                      </a:lnTo>
                      <a:cubicBezTo>
                        <a:pt x="172" y="135"/>
                        <a:pt x="134" y="173"/>
                        <a:pt x="86" y="173"/>
                      </a:cubicBezTo>
                      <a:cubicBezTo>
                        <a:pt x="37" y="173"/>
                        <a:pt x="0" y="135"/>
                        <a:pt x="0" y="87"/>
                      </a:cubicBezTo>
                      <a:cubicBezTo>
                        <a:pt x="0" y="40"/>
                        <a:pt x="37" y="0"/>
                        <a:pt x="86" y="0"/>
                      </a:cubicBezTo>
                      <a:cubicBezTo>
                        <a:pt x="134" y="0"/>
                        <a:pt x="172" y="40"/>
                        <a:pt x="172" y="87"/>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94" name="Freeform 45"/>
                <p:cNvSpPr>
                  <a:spLocks noChangeArrowheads="1"/>
                </p:cNvSpPr>
                <p:nvPr/>
              </p:nvSpPr>
              <p:spPr bwMode="auto">
                <a:xfrm>
                  <a:off x="6812845" y="5491842"/>
                  <a:ext cx="75500" cy="74082"/>
                </a:xfrm>
                <a:custGeom>
                  <a:avLst/>
                  <a:gdLst>
                    <a:gd name="T0" fmla="*/ 74460 w 174"/>
                    <a:gd name="T1" fmla="*/ 37445 h 174"/>
                    <a:gd name="T2" fmla="*/ 74460 w 174"/>
                    <a:gd name="T3" fmla="*/ 37445 h 174"/>
                    <a:gd name="T4" fmla="*/ 37015 w 174"/>
                    <a:gd name="T5" fmla="*/ 74459 h 174"/>
                    <a:gd name="T6" fmla="*/ 37015 w 174"/>
                    <a:gd name="T7" fmla="*/ 74459 h 174"/>
                    <a:gd name="T8" fmla="*/ 0 w 174"/>
                    <a:gd name="T9" fmla="*/ 37445 h 174"/>
                    <a:gd name="T10" fmla="*/ 0 w 174"/>
                    <a:gd name="T11" fmla="*/ 37445 h 174"/>
                    <a:gd name="T12" fmla="*/ 37015 w 174"/>
                    <a:gd name="T13" fmla="*/ 0 h 174"/>
                    <a:gd name="T14" fmla="*/ 37015 w 174"/>
                    <a:gd name="T15" fmla="*/ 0 h 174"/>
                    <a:gd name="T16" fmla="*/ 74460 w 174"/>
                    <a:gd name="T17" fmla="*/ 37445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4">
                      <a:moveTo>
                        <a:pt x="173" y="87"/>
                      </a:moveTo>
                      <a:lnTo>
                        <a:pt x="173" y="87"/>
                      </a:lnTo>
                      <a:cubicBezTo>
                        <a:pt x="173" y="135"/>
                        <a:pt x="134" y="173"/>
                        <a:pt x="86" y="173"/>
                      </a:cubicBezTo>
                      <a:cubicBezTo>
                        <a:pt x="39" y="173"/>
                        <a:pt x="0" y="135"/>
                        <a:pt x="0" y="87"/>
                      </a:cubicBezTo>
                      <a:cubicBezTo>
                        <a:pt x="0" y="39"/>
                        <a:pt x="39" y="0"/>
                        <a:pt x="86" y="0"/>
                      </a:cubicBezTo>
                      <a:cubicBezTo>
                        <a:pt x="134" y="0"/>
                        <a:pt x="173" y="39"/>
                        <a:pt x="173" y="87"/>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95" name="Freeform 46"/>
                <p:cNvSpPr>
                  <a:spLocks noChangeArrowheads="1"/>
                </p:cNvSpPr>
                <p:nvPr/>
              </p:nvSpPr>
              <p:spPr bwMode="auto">
                <a:xfrm>
                  <a:off x="6849883" y="5074418"/>
                  <a:ext cx="75500" cy="76932"/>
                </a:xfrm>
                <a:custGeom>
                  <a:avLst/>
                  <a:gdLst>
                    <a:gd name="T0" fmla="*/ 74459 w 174"/>
                    <a:gd name="T1" fmla="*/ 38186 h 175"/>
                    <a:gd name="T2" fmla="*/ 74459 w 174"/>
                    <a:gd name="T3" fmla="*/ 38186 h 175"/>
                    <a:gd name="T4" fmla="*/ 37445 w 174"/>
                    <a:gd name="T5" fmla="*/ 76371 h 175"/>
                    <a:gd name="T6" fmla="*/ 37445 w 174"/>
                    <a:gd name="T7" fmla="*/ 76371 h 175"/>
                    <a:gd name="T8" fmla="*/ 0 w 174"/>
                    <a:gd name="T9" fmla="*/ 38186 h 175"/>
                    <a:gd name="T10" fmla="*/ 0 w 174"/>
                    <a:gd name="T11" fmla="*/ 38186 h 175"/>
                    <a:gd name="T12" fmla="*/ 37445 w 174"/>
                    <a:gd name="T13" fmla="*/ 0 h 175"/>
                    <a:gd name="T14" fmla="*/ 37445 w 174"/>
                    <a:gd name="T15" fmla="*/ 0 h 175"/>
                    <a:gd name="T16" fmla="*/ 74459 w 174"/>
                    <a:gd name="T17" fmla="*/ 38186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5">
                      <a:moveTo>
                        <a:pt x="173" y="87"/>
                      </a:moveTo>
                      <a:lnTo>
                        <a:pt x="173" y="87"/>
                      </a:lnTo>
                      <a:cubicBezTo>
                        <a:pt x="173" y="136"/>
                        <a:pt x="135" y="174"/>
                        <a:pt x="87" y="174"/>
                      </a:cubicBezTo>
                      <a:cubicBezTo>
                        <a:pt x="39" y="174"/>
                        <a:pt x="0" y="136"/>
                        <a:pt x="0" y="87"/>
                      </a:cubicBezTo>
                      <a:cubicBezTo>
                        <a:pt x="0" y="39"/>
                        <a:pt x="39" y="0"/>
                        <a:pt x="87" y="0"/>
                      </a:cubicBezTo>
                      <a:cubicBezTo>
                        <a:pt x="135" y="0"/>
                        <a:pt x="173" y="39"/>
                        <a:pt x="173" y="87"/>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96" name="Freeform 47"/>
                <p:cNvSpPr>
                  <a:spLocks noChangeArrowheads="1"/>
                </p:cNvSpPr>
                <p:nvPr/>
              </p:nvSpPr>
              <p:spPr bwMode="auto">
                <a:xfrm>
                  <a:off x="5260106" y="5638583"/>
                  <a:ext cx="74076" cy="75506"/>
                </a:xfrm>
                <a:custGeom>
                  <a:avLst/>
                  <a:gdLst>
                    <a:gd name="T0" fmla="*/ 74459 w 174"/>
                    <a:gd name="T1" fmla="*/ 37229 h 173"/>
                    <a:gd name="T2" fmla="*/ 74459 w 174"/>
                    <a:gd name="T3" fmla="*/ 37229 h 173"/>
                    <a:gd name="T4" fmla="*/ 37014 w 174"/>
                    <a:gd name="T5" fmla="*/ 74457 h 173"/>
                    <a:gd name="T6" fmla="*/ 37014 w 174"/>
                    <a:gd name="T7" fmla="*/ 74457 h 173"/>
                    <a:gd name="T8" fmla="*/ 0 w 174"/>
                    <a:gd name="T9" fmla="*/ 37229 h 173"/>
                    <a:gd name="T10" fmla="*/ 0 w 174"/>
                    <a:gd name="T11" fmla="*/ 37229 h 173"/>
                    <a:gd name="T12" fmla="*/ 37014 w 174"/>
                    <a:gd name="T13" fmla="*/ 0 h 173"/>
                    <a:gd name="T14" fmla="*/ 37014 w 174"/>
                    <a:gd name="T15" fmla="*/ 0 h 173"/>
                    <a:gd name="T16" fmla="*/ 74459 w 174"/>
                    <a:gd name="T17" fmla="*/ 37229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3">
                      <a:moveTo>
                        <a:pt x="173" y="86"/>
                      </a:moveTo>
                      <a:lnTo>
                        <a:pt x="173" y="86"/>
                      </a:lnTo>
                      <a:cubicBezTo>
                        <a:pt x="173" y="133"/>
                        <a:pt x="134" y="172"/>
                        <a:pt x="86" y="172"/>
                      </a:cubicBezTo>
                      <a:cubicBezTo>
                        <a:pt x="38" y="172"/>
                        <a:pt x="0" y="133"/>
                        <a:pt x="0" y="86"/>
                      </a:cubicBezTo>
                      <a:cubicBezTo>
                        <a:pt x="0" y="38"/>
                        <a:pt x="38" y="0"/>
                        <a:pt x="86" y="0"/>
                      </a:cubicBezTo>
                      <a:cubicBezTo>
                        <a:pt x="134" y="0"/>
                        <a:pt x="173" y="38"/>
                        <a:pt x="173" y="86"/>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97" name="Freeform 48"/>
                <p:cNvSpPr>
                  <a:spLocks noChangeArrowheads="1"/>
                </p:cNvSpPr>
                <p:nvPr/>
              </p:nvSpPr>
              <p:spPr bwMode="auto">
                <a:xfrm>
                  <a:off x="5996588" y="6188501"/>
                  <a:ext cx="75501" cy="74082"/>
                </a:xfrm>
                <a:custGeom>
                  <a:avLst/>
                  <a:gdLst>
                    <a:gd name="T0" fmla="*/ 74456 w 173"/>
                    <a:gd name="T1" fmla="*/ 37015 h 174"/>
                    <a:gd name="T2" fmla="*/ 74456 w 173"/>
                    <a:gd name="T3" fmla="*/ 37015 h 174"/>
                    <a:gd name="T4" fmla="*/ 37661 w 173"/>
                    <a:gd name="T5" fmla="*/ 74460 h 174"/>
                    <a:gd name="T6" fmla="*/ 37661 w 173"/>
                    <a:gd name="T7" fmla="*/ 74460 h 174"/>
                    <a:gd name="T8" fmla="*/ 0 w 173"/>
                    <a:gd name="T9" fmla="*/ 37015 h 174"/>
                    <a:gd name="T10" fmla="*/ 0 w 173"/>
                    <a:gd name="T11" fmla="*/ 37015 h 174"/>
                    <a:gd name="T12" fmla="*/ 37661 w 173"/>
                    <a:gd name="T13" fmla="*/ 0 h 174"/>
                    <a:gd name="T14" fmla="*/ 37661 w 173"/>
                    <a:gd name="T15" fmla="*/ 0 h 174"/>
                    <a:gd name="T16" fmla="*/ 74456 w 173"/>
                    <a:gd name="T17" fmla="*/ 37015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4">
                      <a:moveTo>
                        <a:pt x="172" y="86"/>
                      </a:moveTo>
                      <a:lnTo>
                        <a:pt x="172" y="86"/>
                      </a:lnTo>
                      <a:cubicBezTo>
                        <a:pt x="172" y="134"/>
                        <a:pt x="134" y="173"/>
                        <a:pt x="87" y="173"/>
                      </a:cubicBezTo>
                      <a:cubicBezTo>
                        <a:pt x="39" y="173"/>
                        <a:pt x="0" y="134"/>
                        <a:pt x="0" y="86"/>
                      </a:cubicBezTo>
                      <a:cubicBezTo>
                        <a:pt x="0" y="39"/>
                        <a:pt x="39" y="0"/>
                        <a:pt x="87" y="0"/>
                      </a:cubicBezTo>
                      <a:cubicBezTo>
                        <a:pt x="134" y="0"/>
                        <a:pt x="172" y="39"/>
                        <a:pt x="172" y="86"/>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98" name="Freeform 49"/>
                <p:cNvSpPr>
                  <a:spLocks noChangeArrowheads="1"/>
                </p:cNvSpPr>
                <p:nvPr/>
              </p:nvSpPr>
              <p:spPr bwMode="auto">
                <a:xfrm>
                  <a:off x="6530788" y="6248336"/>
                  <a:ext cx="75500" cy="76932"/>
                </a:xfrm>
                <a:custGeom>
                  <a:avLst/>
                  <a:gdLst>
                    <a:gd name="T0" fmla="*/ 74456 w 173"/>
                    <a:gd name="T1" fmla="*/ 38186 h 175"/>
                    <a:gd name="T2" fmla="*/ 74456 w 173"/>
                    <a:gd name="T3" fmla="*/ 38186 h 175"/>
                    <a:gd name="T4" fmla="*/ 37228 w 173"/>
                    <a:gd name="T5" fmla="*/ 76371 h 175"/>
                    <a:gd name="T6" fmla="*/ 37228 w 173"/>
                    <a:gd name="T7" fmla="*/ 76371 h 175"/>
                    <a:gd name="T8" fmla="*/ 0 w 173"/>
                    <a:gd name="T9" fmla="*/ 38186 h 175"/>
                    <a:gd name="T10" fmla="*/ 0 w 173"/>
                    <a:gd name="T11" fmla="*/ 38186 h 175"/>
                    <a:gd name="T12" fmla="*/ 37228 w 173"/>
                    <a:gd name="T13" fmla="*/ 0 h 175"/>
                    <a:gd name="T14" fmla="*/ 37228 w 173"/>
                    <a:gd name="T15" fmla="*/ 0 h 175"/>
                    <a:gd name="T16" fmla="*/ 74456 w 173"/>
                    <a:gd name="T17" fmla="*/ 38186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5">
                      <a:moveTo>
                        <a:pt x="172" y="87"/>
                      </a:moveTo>
                      <a:lnTo>
                        <a:pt x="172" y="87"/>
                      </a:lnTo>
                      <a:cubicBezTo>
                        <a:pt x="172" y="135"/>
                        <a:pt x="133" y="174"/>
                        <a:pt x="86" y="174"/>
                      </a:cubicBezTo>
                      <a:cubicBezTo>
                        <a:pt x="39" y="174"/>
                        <a:pt x="0" y="135"/>
                        <a:pt x="0" y="87"/>
                      </a:cubicBezTo>
                      <a:cubicBezTo>
                        <a:pt x="0" y="39"/>
                        <a:pt x="39" y="0"/>
                        <a:pt x="86" y="0"/>
                      </a:cubicBezTo>
                      <a:cubicBezTo>
                        <a:pt x="133" y="0"/>
                        <a:pt x="172" y="39"/>
                        <a:pt x="172" y="87"/>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99" name="Freeform 50"/>
                <p:cNvSpPr>
                  <a:spLocks noChangeArrowheads="1"/>
                </p:cNvSpPr>
                <p:nvPr/>
              </p:nvSpPr>
              <p:spPr bwMode="auto">
                <a:xfrm>
                  <a:off x="6849883" y="6507624"/>
                  <a:ext cx="75500" cy="74082"/>
                </a:xfrm>
                <a:custGeom>
                  <a:avLst/>
                  <a:gdLst>
                    <a:gd name="T0" fmla="*/ 74459 w 174"/>
                    <a:gd name="T1" fmla="*/ 37661 h 173"/>
                    <a:gd name="T2" fmla="*/ 74459 w 174"/>
                    <a:gd name="T3" fmla="*/ 37661 h 173"/>
                    <a:gd name="T4" fmla="*/ 37445 w 174"/>
                    <a:gd name="T5" fmla="*/ 74457 h 173"/>
                    <a:gd name="T6" fmla="*/ 37445 w 174"/>
                    <a:gd name="T7" fmla="*/ 74457 h 173"/>
                    <a:gd name="T8" fmla="*/ 0 w 174"/>
                    <a:gd name="T9" fmla="*/ 37661 h 173"/>
                    <a:gd name="T10" fmla="*/ 0 w 174"/>
                    <a:gd name="T11" fmla="*/ 37661 h 173"/>
                    <a:gd name="T12" fmla="*/ 37445 w 174"/>
                    <a:gd name="T13" fmla="*/ 0 h 173"/>
                    <a:gd name="T14" fmla="*/ 37445 w 174"/>
                    <a:gd name="T15" fmla="*/ 0 h 173"/>
                    <a:gd name="T16" fmla="*/ 74459 w 174"/>
                    <a:gd name="T17" fmla="*/ 37661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3">
                      <a:moveTo>
                        <a:pt x="173" y="87"/>
                      </a:moveTo>
                      <a:lnTo>
                        <a:pt x="173" y="87"/>
                      </a:lnTo>
                      <a:cubicBezTo>
                        <a:pt x="173" y="134"/>
                        <a:pt x="135" y="172"/>
                        <a:pt x="87" y="172"/>
                      </a:cubicBezTo>
                      <a:cubicBezTo>
                        <a:pt x="39" y="172"/>
                        <a:pt x="0" y="134"/>
                        <a:pt x="0" y="87"/>
                      </a:cubicBezTo>
                      <a:cubicBezTo>
                        <a:pt x="0" y="39"/>
                        <a:pt x="39" y="0"/>
                        <a:pt x="87" y="0"/>
                      </a:cubicBezTo>
                      <a:cubicBezTo>
                        <a:pt x="135" y="0"/>
                        <a:pt x="173" y="39"/>
                        <a:pt x="173" y="87"/>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5399" name="Freeform 51"/>
                <p:cNvSpPr>
                  <a:spLocks noChangeArrowheads="1"/>
                </p:cNvSpPr>
                <p:nvPr/>
              </p:nvSpPr>
              <p:spPr bwMode="auto">
                <a:xfrm>
                  <a:off x="6567257" y="6941139"/>
                  <a:ext cx="74890" cy="74890"/>
                </a:xfrm>
                <a:custGeom>
                  <a:avLst/>
                  <a:gdLst>
                    <a:gd name="T0" fmla="*/ 32047757 w 174"/>
                    <a:gd name="T1" fmla="*/ 16116415 h 174"/>
                    <a:gd name="T2" fmla="*/ 32047757 w 174"/>
                    <a:gd name="T3" fmla="*/ 16116415 h 174"/>
                    <a:gd name="T4" fmla="*/ 15931342 w 174"/>
                    <a:gd name="T5" fmla="*/ 32047757 h 174"/>
                    <a:gd name="T6" fmla="*/ 15931342 w 174"/>
                    <a:gd name="T7" fmla="*/ 32047757 h 174"/>
                    <a:gd name="T8" fmla="*/ 0 w 174"/>
                    <a:gd name="T9" fmla="*/ 16116415 h 174"/>
                    <a:gd name="T10" fmla="*/ 0 w 174"/>
                    <a:gd name="T11" fmla="*/ 16116415 h 174"/>
                    <a:gd name="T12" fmla="*/ 15931342 w 174"/>
                    <a:gd name="T13" fmla="*/ 0 h 174"/>
                    <a:gd name="T14" fmla="*/ 15931342 w 174"/>
                    <a:gd name="T15" fmla="*/ 0 h 174"/>
                    <a:gd name="T16" fmla="*/ 32047757 w 174"/>
                    <a:gd name="T17" fmla="*/ 16116415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74"/>
                    <a:gd name="T29" fmla="*/ 174 w 174"/>
                    <a:gd name="T30" fmla="*/ 174 h 1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74">
                      <a:moveTo>
                        <a:pt x="173" y="87"/>
                      </a:moveTo>
                      <a:lnTo>
                        <a:pt x="173" y="87"/>
                      </a:lnTo>
                      <a:cubicBezTo>
                        <a:pt x="173" y="134"/>
                        <a:pt x="134" y="173"/>
                        <a:pt x="86" y="173"/>
                      </a:cubicBezTo>
                      <a:cubicBezTo>
                        <a:pt x="39" y="173"/>
                        <a:pt x="0" y="134"/>
                        <a:pt x="0" y="87"/>
                      </a:cubicBezTo>
                      <a:cubicBezTo>
                        <a:pt x="0" y="39"/>
                        <a:pt x="39" y="0"/>
                        <a:pt x="86" y="0"/>
                      </a:cubicBezTo>
                      <a:cubicBezTo>
                        <a:pt x="134" y="0"/>
                        <a:pt x="173" y="39"/>
                        <a:pt x="173" y="87"/>
                      </a:cubicBezTo>
                    </a:path>
                  </a:pathLst>
                </a:custGeom>
                <a:solidFill>
                  <a:srgbClr val="1B7643"/>
                </a:solidFill>
                <a:ln w="9525">
                  <a:noFill/>
                  <a:round/>
                  <a:headEnd/>
                  <a:tailEnd/>
                </a:ln>
              </p:spPr>
              <p:txBody>
                <a:bodyPr wrap="none" anchor="ctr"/>
                <a:lstStyle/>
                <a:p>
                  <a:endParaRPr lang="en-US"/>
                </a:p>
              </p:txBody>
            </p:sp>
            <p:sp>
              <p:nvSpPr>
                <p:cNvPr id="101" name="Freeform 52"/>
                <p:cNvSpPr>
                  <a:spLocks noChangeArrowheads="1"/>
                </p:cNvSpPr>
                <p:nvPr/>
              </p:nvSpPr>
              <p:spPr bwMode="auto">
                <a:xfrm>
                  <a:off x="6059267" y="5067294"/>
                  <a:ext cx="45585" cy="45589"/>
                </a:xfrm>
                <a:custGeom>
                  <a:avLst/>
                  <a:gdLst>
                    <a:gd name="T0" fmla="*/ 45651 w 106"/>
                    <a:gd name="T1" fmla="*/ 22824 h 105"/>
                    <a:gd name="T2" fmla="*/ 45651 w 106"/>
                    <a:gd name="T3" fmla="*/ 22824 h 105"/>
                    <a:gd name="T4" fmla="*/ 22608 w 106"/>
                    <a:gd name="T5" fmla="*/ 45647 h 105"/>
                    <a:gd name="T6" fmla="*/ 22608 w 106"/>
                    <a:gd name="T7" fmla="*/ 45647 h 105"/>
                    <a:gd name="T8" fmla="*/ 0 w 106"/>
                    <a:gd name="T9" fmla="*/ 22824 h 105"/>
                    <a:gd name="T10" fmla="*/ 0 w 106"/>
                    <a:gd name="T11" fmla="*/ 22824 h 105"/>
                    <a:gd name="T12" fmla="*/ 22608 w 106"/>
                    <a:gd name="T13" fmla="*/ 0 h 105"/>
                    <a:gd name="T14" fmla="*/ 22608 w 106"/>
                    <a:gd name="T15" fmla="*/ 0 h 105"/>
                    <a:gd name="T16" fmla="*/ 45651 w 106"/>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5">
                      <a:moveTo>
                        <a:pt x="105" y="52"/>
                      </a:moveTo>
                      <a:lnTo>
                        <a:pt x="105" y="52"/>
                      </a:lnTo>
                      <a:cubicBezTo>
                        <a:pt x="105" y="80"/>
                        <a:pt x="81" y="104"/>
                        <a:pt x="52" y="104"/>
                      </a:cubicBezTo>
                      <a:cubicBezTo>
                        <a:pt x="23" y="104"/>
                        <a:pt x="0" y="80"/>
                        <a:pt x="0" y="52"/>
                      </a:cubicBezTo>
                      <a:cubicBezTo>
                        <a:pt x="0" y="23"/>
                        <a:pt x="23" y="0"/>
                        <a:pt x="52" y="0"/>
                      </a:cubicBezTo>
                      <a:cubicBezTo>
                        <a:pt x="81" y="0"/>
                        <a:pt x="105" y="23"/>
                        <a:pt x="105" y="52"/>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02" name="Freeform 53"/>
                <p:cNvSpPr>
                  <a:spLocks noChangeArrowheads="1"/>
                </p:cNvSpPr>
                <p:nvPr/>
              </p:nvSpPr>
              <p:spPr bwMode="auto">
                <a:xfrm>
                  <a:off x="7371262" y="6789706"/>
                  <a:ext cx="45585" cy="45589"/>
                </a:xfrm>
                <a:custGeom>
                  <a:avLst/>
                  <a:gdLst>
                    <a:gd name="T0" fmla="*/ 45651 w 106"/>
                    <a:gd name="T1" fmla="*/ 23043 h 106"/>
                    <a:gd name="T2" fmla="*/ 45651 w 106"/>
                    <a:gd name="T3" fmla="*/ 23043 h 106"/>
                    <a:gd name="T4" fmla="*/ 23043 w 106"/>
                    <a:gd name="T5" fmla="*/ 45651 h 106"/>
                    <a:gd name="T6" fmla="*/ 23043 w 106"/>
                    <a:gd name="T7" fmla="*/ 45651 h 106"/>
                    <a:gd name="T8" fmla="*/ 0 w 106"/>
                    <a:gd name="T9" fmla="*/ 23043 h 106"/>
                    <a:gd name="T10" fmla="*/ 0 w 106"/>
                    <a:gd name="T11" fmla="*/ 23043 h 106"/>
                    <a:gd name="T12" fmla="*/ 23043 w 106"/>
                    <a:gd name="T13" fmla="*/ 0 h 106"/>
                    <a:gd name="T14" fmla="*/ 23043 w 106"/>
                    <a:gd name="T15" fmla="*/ 0 h 106"/>
                    <a:gd name="T16" fmla="*/ 45651 w 106"/>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6">
                      <a:moveTo>
                        <a:pt x="105" y="53"/>
                      </a:moveTo>
                      <a:lnTo>
                        <a:pt x="105" y="53"/>
                      </a:lnTo>
                      <a:cubicBezTo>
                        <a:pt x="105" y="81"/>
                        <a:pt x="81" y="105"/>
                        <a:pt x="53" y="105"/>
                      </a:cubicBezTo>
                      <a:cubicBezTo>
                        <a:pt x="24" y="105"/>
                        <a:pt x="0" y="81"/>
                        <a:pt x="0" y="53"/>
                      </a:cubicBezTo>
                      <a:cubicBezTo>
                        <a:pt x="0" y="22"/>
                        <a:pt x="24" y="0"/>
                        <a:pt x="53" y="0"/>
                      </a:cubicBezTo>
                      <a:cubicBezTo>
                        <a:pt x="81" y="0"/>
                        <a:pt x="105" y="22"/>
                        <a:pt x="105" y="53"/>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03" name="Freeform 54"/>
                <p:cNvSpPr>
                  <a:spLocks noChangeArrowheads="1"/>
                </p:cNvSpPr>
                <p:nvPr/>
              </p:nvSpPr>
              <p:spPr bwMode="auto">
                <a:xfrm>
                  <a:off x="5499427" y="5483295"/>
                  <a:ext cx="47009" cy="47014"/>
                </a:xfrm>
                <a:custGeom>
                  <a:avLst/>
                  <a:gdLst>
                    <a:gd name="T0" fmla="*/ 45647 w 105"/>
                    <a:gd name="T1" fmla="*/ 22824 h 105"/>
                    <a:gd name="T2" fmla="*/ 45647 w 105"/>
                    <a:gd name="T3" fmla="*/ 22824 h 105"/>
                    <a:gd name="T4" fmla="*/ 22824 w 105"/>
                    <a:gd name="T5" fmla="*/ 45647 h 105"/>
                    <a:gd name="T6" fmla="*/ 22824 w 105"/>
                    <a:gd name="T7" fmla="*/ 45647 h 105"/>
                    <a:gd name="T8" fmla="*/ 0 w 105"/>
                    <a:gd name="T9" fmla="*/ 22824 h 105"/>
                    <a:gd name="T10" fmla="*/ 0 w 105"/>
                    <a:gd name="T11" fmla="*/ 22824 h 105"/>
                    <a:gd name="T12" fmla="*/ 22824 w 105"/>
                    <a:gd name="T13" fmla="*/ 0 h 105"/>
                    <a:gd name="T14" fmla="*/ 22824 w 105"/>
                    <a:gd name="T15" fmla="*/ 0 h 105"/>
                    <a:gd name="T16" fmla="*/ 45647 w 105"/>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5">
                      <a:moveTo>
                        <a:pt x="104" y="52"/>
                      </a:moveTo>
                      <a:lnTo>
                        <a:pt x="104" y="52"/>
                      </a:lnTo>
                      <a:cubicBezTo>
                        <a:pt x="104" y="80"/>
                        <a:pt x="82" y="104"/>
                        <a:pt x="52" y="104"/>
                      </a:cubicBezTo>
                      <a:cubicBezTo>
                        <a:pt x="23" y="104"/>
                        <a:pt x="0" y="80"/>
                        <a:pt x="0" y="52"/>
                      </a:cubicBezTo>
                      <a:cubicBezTo>
                        <a:pt x="0" y="23"/>
                        <a:pt x="23" y="0"/>
                        <a:pt x="52" y="0"/>
                      </a:cubicBezTo>
                      <a:cubicBezTo>
                        <a:pt x="82" y="0"/>
                        <a:pt x="104" y="23"/>
                        <a:pt x="104" y="52"/>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04" name="Freeform 55"/>
                <p:cNvSpPr>
                  <a:spLocks noChangeArrowheads="1"/>
                </p:cNvSpPr>
                <p:nvPr/>
              </p:nvSpPr>
              <p:spPr bwMode="auto">
                <a:xfrm>
                  <a:off x="5184605" y="6242637"/>
                  <a:ext cx="45585" cy="45589"/>
                </a:xfrm>
                <a:custGeom>
                  <a:avLst/>
                  <a:gdLst>
                    <a:gd name="T0" fmla="*/ 45647 w 105"/>
                    <a:gd name="T1" fmla="*/ 22824 h 105"/>
                    <a:gd name="T2" fmla="*/ 45647 w 105"/>
                    <a:gd name="T3" fmla="*/ 22824 h 105"/>
                    <a:gd name="T4" fmla="*/ 22824 w 105"/>
                    <a:gd name="T5" fmla="*/ 45647 h 105"/>
                    <a:gd name="T6" fmla="*/ 22824 w 105"/>
                    <a:gd name="T7" fmla="*/ 45647 h 105"/>
                    <a:gd name="T8" fmla="*/ 0 w 105"/>
                    <a:gd name="T9" fmla="*/ 22824 h 105"/>
                    <a:gd name="T10" fmla="*/ 0 w 105"/>
                    <a:gd name="T11" fmla="*/ 22824 h 105"/>
                    <a:gd name="T12" fmla="*/ 22824 w 105"/>
                    <a:gd name="T13" fmla="*/ 0 h 105"/>
                    <a:gd name="T14" fmla="*/ 22824 w 105"/>
                    <a:gd name="T15" fmla="*/ 0 h 105"/>
                    <a:gd name="T16" fmla="*/ 45647 w 105"/>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5">
                      <a:moveTo>
                        <a:pt x="104" y="52"/>
                      </a:moveTo>
                      <a:lnTo>
                        <a:pt x="104" y="52"/>
                      </a:lnTo>
                      <a:cubicBezTo>
                        <a:pt x="104" y="81"/>
                        <a:pt x="80" y="104"/>
                        <a:pt x="52" y="104"/>
                      </a:cubicBezTo>
                      <a:cubicBezTo>
                        <a:pt x="23" y="104"/>
                        <a:pt x="0" y="81"/>
                        <a:pt x="0" y="52"/>
                      </a:cubicBezTo>
                      <a:cubicBezTo>
                        <a:pt x="0" y="23"/>
                        <a:pt x="23" y="0"/>
                        <a:pt x="52" y="0"/>
                      </a:cubicBezTo>
                      <a:cubicBezTo>
                        <a:pt x="80" y="0"/>
                        <a:pt x="104" y="23"/>
                        <a:pt x="104" y="52"/>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05" name="Freeform 56"/>
                <p:cNvSpPr>
                  <a:spLocks noChangeArrowheads="1"/>
                </p:cNvSpPr>
                <p:nvPr/>
              </p:nvSpPr>
              <p:spPr bwMode="auto">
                <a:xfrm>
                  <a:off x="5884051" y="6090199"/>
                  <a:ext cx="45585" cy="45589"/>
                </a:xfrm>
                <a:custGeom>
                  <a:avLst/>
                  <a:gdLst>
                    <a:gd name="T0" fmla="*/ 45651 w 106"/>
                    <a:gd name="T1" fmla="*/ 22824 h 105"/>
                    <a:gd name="T2" fmla="*/ 45651 w 106"/>
                    <a:gd name="T3" fmla="*/ 22824 h 105"/>
                    <a:gd name="T4" fmla="*/ 23043 w 106"/>
                    <a:gd name="T5" fmla="*/ 45647 h 105"/>
                    <a:gd name="T6" fmla="*/ 23043 w 106"/>
                    <a:gd name="T7" fmla="*/ 45647 h 105"/>
                    <a:gd name="T8" fmla="*/ 0 w 106"/>
                    <a:gd name="T9" fmla="*/ 22824 h 105"/>
                    <a:gd name="T10" fmla="*/ 0 w 106"/>
                    <a:gd name="T11" fmla="*/ 22824 h 105"/>
                    <a:gd name="T12" fmla="*/ 23043 w 106"/>
                    <a:gd name="T13" fmla="*/ 0 h 105"/>
                    <a:gd name="T14" fmla="*/ 23043 w 106"/>
                    <a:gd name="T15" fmla="*/ 0 h 105"/>
                    <a:gd name="T16" fmla="*/ 45651 w 106"/>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5">
                      <a:moveTo>
                        <a:pt x="105" y="52"/>
                      </a:moveTo>
                      <a:lnTo>
                        <a:pt x="105" y="52"/>
                      </a:lnTo>
                      <a:cubicBezTo>
                        <a:pt x="105" y="80"/>
                        <a:pt x="81" y="104"/>
                        <a:pt x="53" y="104"/>
                      </a:cubicBezTo>
                      <a:cubicBezTo>
                        <a:pt x="23" y="104"/>
                        <a:pt x="0" y="80"/>
                        <a:pt x="0" y="52"/>
                      </a:cubicBezTo>
                      <a:cubicBezTo>
                        <a:pt x="0" y="24"/>
                        <a:pt x="23" y="0"/>
                        <a:pt x="53" y="0"/>
                      </a:cubicBezTo>
                      <a:cubicBezTo>
                        <a:pt x="81" y="0"/>
                        <a:pt x="105" y="24"/>
                        <a:pt x="105" y="52"/>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06" name="Freeform 57"/>
                <p:cNvSpPr>
                  <a:spLocks noChangeArrowheads="1"/>
                </p:cNvSpPr>
                <p:nvPr/>
              </p:nvSpPr>
              <p:spPr bwMode="auto">
                <a:xfrm>
                  <a:off x="5687465" y="6483404"/>
                  <a:ext cx="47009" cy="47014"/>
                </a:xfrm>
                <a:custGeom>
                  <a:avLst/>
                  <a:gdLst>
                    <a:gd name="T0" fmla="*/ 45651 w 106"/>
                    <a:gd name="T1" fmla="*/ 22824 h 105"/>
                    <a:gd name="T2" fmla="*/ 45651 w 106"/>
                    <a:gd name="T3" fmla="*/ 22824 h 105"/>
                    <a:gd name="T4" fmla="*/ 23043 w 106"/>
                    <a:gd name="T5" fmla="*/ 45647 h 105"/>
                    <a:gd name="T6" fmla="*/ 23043 w 106"/>
                    <a:gd name="T7" fmla="*/ 45647 h 105"/>
                    <a:gd name="T8" fmla="*/ 0 w 106"/>
                    <a:gd name="T9" fmla="*/ 22824 h 105"/>
                    <a:gd name="T10" fmla="*/ 0 w 106"/>
                    <a:gd name="T11" fmla="*/ 22824 h 105"/>
                    <a:gd name="T12" fmla="*/ 23043 w 106"/>
                    <a:gd name="T13" fmla="*/ 0 h 105"/>
                    <a:gd name="T14" fmla="*/ 23043 w 106"/>
                    <a:gd name="T15" fmla="*/ 0 h 105"/>
                    <a:gd name="T16" fmla="*/ 45651 w 106"/>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5">
                      <a:moveTo>
                        <a:pt x="105" y="52"/>
                      </a:moveTo>
                      <a:lnTo>
                        <a:pt x="105" y="52"/>
                      </a:lnTo>
                      <a:cubicBezTo>
                        <a:pt x="105" y="81"/>
                        <a:pt x="82" y="104"/>
                        <a:pt x="53" y="104"/>
                      </a:cubicBezTo>
                      <a:cubicBezTo>
                        <a:pt x="24" y="104"/>
                        <a:pt x="0" y="81"/>
                        <a:pt x="0" y="52"/>
                      </a:cubicBezTo>
                      <a:cubicBezTo>
                        <a:pt x="0" y="24"/>
                        <a:pt x="24" y="0"/>
                        <a:pt x="53" y="0"/>
                      </a:cubicBezTo>
                      <a:cubicBezTo>
                        <a:pt x="82" y="0"/>
                        <a:pt x="105" y="24"/>
                        <a:pt x="105" y="52"/>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07" name="Freeform 58"/>
                <p:cNvSpPr>
                  <a:spLocks noChangeArrowheads="1"/>
                </p:cNvSpPr>
                <p:nvPr/>
              </p:nvSpPr>
              <p:spPr bwMode="auto">
                <a:xfrm>
                  <a:off x="7080657" y="5328007"/>
                  <a:ext cx="45585" cy="45589"/>
                </a:xfrm>
                <a:custGeom>
                  <a:avLst/>
                  <a:gdLst>
                    <a:gd name="T0" fmla="*/ 45651 w 106"/>
                    <a:gd name="T1" fmla="*/ 22608 h 106"/>
                    <a:gd name="T2" fmla="*/ 45651 w 106"/>
                    <a:gd name="T3" fmla="*/ 22608 h 106"/>
                    <a:gd name="T4" fmla="*/ 23043 w 106"/>
                    <a:gd name="T5" fmla="*/ 45651 h 106"/>
                    <a:gd name="T6" fmla="*/ 23043 w 106"/>
                    <a:gd name="T7" fmla="*/ 45651 h 106"/>
                    <a:gd name="T8" fmla="*/ 0 w 106"/>
                    <a:gd name="T9" fmla="*/ 22608 h 106"/>
                    <a:gd name="T10" fmla="*/ 0 w 106"/>
                    <a:gd name="T11" fmla="*/ 22608 h 106"/>
                    <a:gd name="T12" fmla="*/ 23043 w 106"/>
                    <a:gd name="T13" fmla="*/ 0 h 106"/>
                    <a:gd name="T14" fmla="*/ 23043 w 106"/>
                    <a:gd name="T15" fmla="*/ 0 h 106"/>
                    <a:gd name="T16" fmla="*/ 45651 w 106"/>
                    <a:gd name="T17" fmla="*/ 22608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6">
                      <a:moveTo>
                        <a:pt x="105" y="52"/>
                      </a:moveTo>
                      <a:lnTo>
                        <a:pt x="105" y="52"/>
                      </a:lnTo>
                      <a:cubicBezTo>
                        <a:pt x="105" y="82"/>
                        <a:pt x="81" y="105"/>
                        <a:pt x="53" y="105"/>
                      </a:cubicBezTo>
                      <a:cubicBezTo>
                        <a:pt x="23" y="105"/>
                        <a:pt x="0" y="82"/>
                        <a:pt x="0" y="52"/>
                      </a:cubicBezTo>
                      <a:cubicBezTo>
                        <a:pt x="0" y="24"/>
                        <a:pt x="23" y="0"/>
                        <a:pt x="53" y="0"/>
                      </a:cubicBezTo>
                      <a:cubicBezTo>
                        <a:pt x="81" y="0"/>
                        <a:pt x="105" y="24"/>
                        <a:pt x="105" y="52"/>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08" name="Freeform 59"/>
                <p:cNvSpPr>
                  <a:spLocks noChangeArrowheads="1"/>
                </p:cNvSpPr>
                <p:nvPr/>
              </p:nvSpPr>
              <p:spPr bwMode="auto">
                <a:xfrm>
                  <a:off x="6079211" y="5506089"/>
                  <a:ext cx="47010" cy="47014"/>
                </a:xfrm>
                <a:custGeom>
                  <a:avLst/>
                  <a:gdLst>
                    <a:gd name="T0" fmla="*/ 45651 w 106"/>
                    <a:gd name="T1" fmla="*/ 22824 h 105"/>
                    <a:gd name="T2" fmla="*/ 45651 w 106"/>
                    <a:gd name="T3" fmla="*/ 22824 h 105"/>
                    <a:gd name="T4" fmla="*/ 23043 w 106"/>
                    <a:gd name="T5" fmla="*/ 45647 h 105"/>
                    <a:gd name="T6" fmla="*/ 23043 w 106"/>
                    <a:gd name="T7" fmla="*/ 45647 h 105"/>
                    <a:gd name="T8" fmla="*/ 0 w 106"/>
                    <a:gd name="T9" fmla="*/ 22824 h 105"/>
                    <a:gd name="T10" fmla="*/ 0 w 106"/>
                    <a:gd name="T11" fmla="*/ 22824 h 105"/>
                    <a:gd name="T12" fmla="*/ 23043 w 106"/>
                    <a:gd name="T13" fmla="*/ 0 h 105"/>
                    <a:gd name="T14" fmla="*/ 23043 w 106"/>
                    <a:gd name="T15" fmla="*/ 0 h 105"/>
                    <a:gd name="T16" fmla="*/ 45651 w 106"/>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5">
                      <a:moveTo>
                        <a:pt x="105" y="52"/>
                      </a:moveTo>
                      <a:lnTo>
                        <a:pt x="105" y="52"/>
                      </a:lnTo>
                      <a:cubicBezTo>
                        <a:pt x="105" y="80"/>
                        <a:pt x="81" y="104"/>
                        <a:pt x="53" y="104"/>
                      </a:cubicBezTo>
                      <a:cubicBezTo>
                        <a:pt x="24" y="104"/>
                        <a:pt x="0" y="80"/>
                        <a:pt x="0" y="52"/>
                      </a:cubicBezTo>
                      <a:cubicBezTo>
                        <a:pt x="0" y="23"/>
                        <a:pt x="24" y="0"/>
                        <a:pt x="53" y="0"/>
                      </a:cubicBezTo>
                      <a:cubicBezTo>
                        <a:pt x="81" y="0"/>
                        <a:pt x="105" y="23"/>
                        <a:pt x="105" y="52"/>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09" name="Freeform 60"/>
                <p:cNvSpPr>
                  <a:spLocks noChangeArrowheads="1"/>
                </p:cNvSpPr>
                <p:nvPr/>
              </p:nvSpPr>
              <p:spPr bwMode="auto">
                <a:xfrm>
                  <a:off x="6666118" y="6090199"/>
                  <a:ext cx="45585" cy="45589"/>
                </a:xfrm>
                <a:custGeom>
                  <a:avLst/>
                  <a:gdLst>
                    <a:gd name="T0" fmla="*/ 45647 w 105"/>
                    <a:gd name="T1" fmla="*/ 22824 h 105"/>
                    <a:gd name="T2" fmla="*/ 45647 w 105"/>
                    <a:gd name="T3" fmla="*/ 22824 h 105"/>
                    <a:gd name="T4" fmla="*/ 22824 w 105"/>
                    <a:gd name="T5" fmla="*/ 45647 h 105"/>
                    <a:gd name="T6" fmla="*/ 22824 w 105"/>
                    <a:gd name="T7" fmla="*/ 45647 h 105"/>
                    <a:gd name="T8" fmla="*/ 0 w 105"/>
                    <a:gd name="T9" fmla="*/ 22824 h 105"/>
                    <a:gd name="T10" fmla="*/ 0 w 105"/>
                    <a:gd name="T11" fmla="*/ 22824 h 105"/>
                    <a:gd name="T12" fmla="*/ 22824 w 105"/>
                    <a:gd name="T13" fmla="*/ 0 h 105"/>
                    <a:gd name="T14" fmla="*/ 22824 w 105"/>
                    <a:gd name="T15" fmla="*/ 0 h 105"/>
                    <a:gd name="T16" fmla="*/ 45647 w 105"/>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5">
                      <a:moveTo>
                        <a:pt x="104" y="52"/>
                      </a:moveTo>
                      <a:lnTo>
                        <a:pt x="104" y="52"/>
                      </a:lnTo>
                      <a:cubicBezTo>
                        <a:pt x="104" y="80"/>
                        <a:pt x="80" y="104"/>
                        <a:pt x="52" y="104"/>
                      </a:cubicBezTo>
                      <a:cubicBezTo>
                        <a:pt x="23" y="104"/>
                        <a:pt x="0" y="80"/>
                        <a:pt x="0" y="52"/>
                      </a:cubicBezTo>
                      <a:cubicBezTo>
                        <a:pt x="0" y="24"/>
                        <a:pt x="23" y="0"/>
                        <a:pt x="52" y="0"/>
                      </a:cubicBezTo>
                      <a:cubicBezTo>
                        <a:pt x="80" y="0"/>
                        <a:pt x="104" y="24"/>
                        <a:pt x="104" y="52"/>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10" name="Freeform 61"/>
                <p:cNvSpPr>
                  <a:spLocks noChangeArrowheads="1"/>
                </p:cNvSpPr>
                <p:nvPr/>
              </p:nvSpPr>
              <p:spPr bwMode="auto">
                <a:xfrm>
                  <a:off x="6904015" y="6993432"/>
                  <a:ext cx="45585" cy="45589"/>
                </a:xfrm>
                <a:custGeom>
                  <a:avLst/>
                  <a:gdLst>
                    <a:gd name="T0" fmla="*/ 45647 w 105"/>
                    <a:gd name="T1" fmla="*/ 22824 h 105"/>
                    <a:gd name="T2" fmla="*/ 45647 w 105"/>
                    <a:gd name="T3" fmla="*/ 22824 h 105"/>
                    <a:gd name="T4" fmla="*/ 22824 w 105"/>
                    <a:gd name="T5" fmla="*/ 45647 h 105"/>
                    <a:gd name="T6" fmla="*/ 22824 w 105"/>
                    <a:gd name="T7" fmla="*/ 45647 h 105"/>
                    <a:gd name="T8" fmla="*/ 0 w 105"/>
                    <a:gd name="T9" fmla="*/ 22824 h 105"/>
                    <a:gd name="T10" fmla="*/ 0 w 105"/>
                    <a:gd name="T11" fmla="*/ 22824 h 105"/>
                    <a:gd name="T12" fmla="*/ 22824 w 105"/>
                    <a:gd name="T13" fmla="*/ 0 h 105"/>
                    <a:gd name="T14" fmla="*/ 22824 w 105"/>
                    <a:gd name="T15" fmla="*/ 0 h 105"/>
                    <a:gd name="T16" fmla="*/ 45647 w 105"/>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5">
                      <a:moveTo>
                        <a:pt x="104" y="52"/>
                      </a:moveTo>
                      <a:lnTo>
                        <a:pt x="104" y="52"/>
                      </a:lnTo>
                      <a:cubicBezTo>
                        <a:pt x="104" y="82"/>
                        <a:pt x="81" y="104"/>
                        <a:pt x="52" y="104"/>
                      </a:cubicBezTo>
                      <a:cubicBezTo>
                        <a:pt x="23" y="104"/>
                        <a:pt x="0" y="82"/>
                        <a:pt x="0" y="52"/>
                      </a:cubicBezTo>
                      <a:cubicBezTo>
                        <a:pt x="0" y="23"/>
                        <a:pt x="23" y="0"/>
                        <a:pt x="52" y="0"/>
                      </a:cubicBezTo>
                      <a:cubicBezTo>
                        <a:pt x="81" y="0"/>
                        <a:pt x="104" y="23"/>
                        <a:pt x="104" y="52"/>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11" name="Freeform 62"/>
                <p:cNvSpPr>
                  <a:spLocks noChangeArrowheads="1"/>
                </p:cNvSpPr>
                <p:nvPr/>
              </p:nvSpPr>
              <p:spPr bwMode="auto">
                <a:xfrm>
                  <a:off x="5603417" y="6812501"/>
                  <a:ext cx="45585" cy="45589"/>
                </a:xfrm>
                <a:custGeom>
                  <a:avLst/>
                  <a:gdLst>
                    <a:gd name="T0" fmla="*/ 45651 w 106"/>
                    <a:gd name="T1" fmla="*/ 22824 h 105"/>
                    <a:gd name="T2" fmla="*/ 45651 w 106"/>
                    <a:gd name="T3" fmla="*/ 22824 h 105"/>
                    <a:gd name="T4" fmla="*/ 22608 w 106"/>
                    <a:gd name="T5" fmla="*/ 45647 h 105"/>
                    <a:gd name="T6" fmla="*/ 22608 w 106"/>
                    <a:gd name="T7" fmla="*/ 45647 h 105"/>
                    <a:gd name="T8" fmla="*/ 0 w 106"/>
                    <a:gd name="T9" fmla="*/ 22824 h 105"/>
                    <a:gd name="T10" fmla="*/ 0 w 106"/>
                    <a:gd name="T11" fmla="*/ 22824 h 105"/>
                    <a:gd name="T12" fmla="*/ 22608 w 106"/>
                    <a:gd name="T13" fmla="*/ 0 h 105"/>
                    <a:gd name="T14" fmla="*/ 22608 w 106"/>
                    <a:gd name="T15" fmla="*/ 0 h 105"/>
                    <a:gd name="T16" fmla="*/ 45651 w 106"/>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5">
                      <a:moveTo>
                        <a:pt x="105" y="52"/>
                      </a:moveTo>
                      <a:lnTo>
                        <a:pt x="105" y="52"/>
                      </a:lnTo>
                      <a:cubicBezTo>
                        <a:pt x="105" y="80"/>
                        <a:pt x="82" y="104"/>
                        <a:pt x="52" y="104"/>
                      </a:cubicBezTo>
                      <a:cubicBezTo>
                        <a:pt x="24" y="104"/>
                        <a:pt x="0" y="80"/>
                        <a:pt x="0" y="52"/>
                      </a:cubicBezTo>
                      <a:cubicBezTo>
                        <a:pt x="0" y="23"/>
                        <a:pt x="24" y="0"/>
                        <a:pt x="52" y="0"/>
                      </a:cubicBezTo>
                      <a:cubicBezTo>
                        <a:pt x="82" y="0"/>
                        <a:pt x="105" y="23"/>
                        <a:pt x="105" y="52"/>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12" name="Freeform 63"/>
                <p:cNvSpPr>
                  <a:spLocks noChangeArrowheads="1"/>
                </p:cNvSpPr>
                <p:nvPr/>
              </p:nvSpPr>
              <p:spPr bwMode="auto">
                <a:xfrm>
                  <a:off x="5381190" y="5105761"/>
                  <a:ext cx="539898" cy="260712"/>
                </a:xfrm>
                <a:custGeom>
                  <a:avLst/>
                  <a:gdLst>
                    <a:gd name="T0" fmla="*/ 408292 w 1237"/>
                    <a:gd name="T1" fmla="*/ 260719 h 600"/>
                    <a:gd name="T2" fmla="*/ 131299 w 1237"/>
                    <a:gd name="T3" fmla="*/ 260719 h 600"/>
                    <a:gd name="T4" fmla="*/ 131299 w 1237"/>
                    <a:gd name="T5" fmla="*/ 260719 h 600"/>
                    <a:gd name="T6" fmla="*/ 0 w 1237"/>
                    <a:gd name="T7" fmla="*/ 129706 h 600"/>
                    <a:gd name="T8" fmla="*/ 0 w 1237"/>
                    <a:gd name="T9" fmla="*/ 129706 h 600"/>
                    <a:gd name="T10" fmla="*/ 0 w 1237"/>
                    <a:gd name="T11" fmla="*/ 129706 h 600"/>
                    <a:gd name="T12" fmla="*/ 131299 w 1237"/>
                    <a:gd name="T13" fmla="*/ 0 h 600"/>
                    <a:gd name="T14" fmla="*/ 408292 w 1237"/>
                    <a:gd name="T15" fmla="*/ 0 h 600"/>
                    <a:gd name="T16" fmla="*/ 408292 w 1237"/>
                    <a:gd name="T17" fmla="*/ 0 h 600"/>
                    <a:gd name="T18" fmla="*/ 539155 w 1237"/>
                    <a:gd name="T19" fmla="*/ 129706 h 600"/>
                    <a:gd name="T20" fmla="*/ 539155 w 1237"/>
                    <a:gd name="T21" fmla="*/ 129706 h 600"/>
                    <a:gd name="T22" fmla="*/ 539155 w 1237"/>
                    <a:gd name="T23" fmla="*/ 129706 h 600"/>
                    <a:gd name="T24" fmla="*/ 408292 w 1237"/>
                    <a:gd name="T25" fmla="*/ 260719 h 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37" h="600">
                      <a:moveTo>
                        <a:pt x="936" y="599"/>
                      </a:moveTo>
                      <a:lnTo>
                        <a:pt x="301" y="599"/>
                      </a:lnTo>
                      <a:cubicBezTo>
                        <a:pt x="135" y="599"/>
                        <a:pt x="0" y="464"/>
                        <a:pt x="0" y="298"/>
                      </a:cubicBezTo>
                      <a:cubicBezTo>
                        <a:pt x="0" y="133"/>
                        <a:pt x="135" y="0"/>
                        <a:pt x="301" y="0"/>
                      </a:cubicBezTo>
                      <a:lnTo>
                        <a:pt x="936" y="0"/>
                      </a:lnTo>
                      <a:cubicBezTo>
                        <a:pt x="1101" y="0"/>
                        <a:pt x="1236" y="133"/>
                        <a:pt x="1236" y="298"/>
                      </a:cubicBezTo>
                      <a:cubicBezTo>
                        <a:pt x="1236" y="464"/>
                        <a:pt x="1101" y="599"/>
                        <a:pt x="936" y="599"/>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13" name="Freeform 64"/>
                <p:cNvSpPr>
                  <a:spLocks noChangeArrowheads="1"/>
                </p:cNvSpPr>
                <p:nvPr/>
              </p:nvSpPr>
              <p:spPr bwMode="auto">
                <a:xfrm>
                  <a:off x="6324230" y="6907952"/>
                  <a:ext cx="913125" cy="522850"/>
                </a:xfrm>
                <a:custGeom>
                  <a:avLst/>
                  <a:gdLst>
                    <a:gd name="T0" fmla="*/ 783524 w 2101"/>
                    <a:gd name="T1" fmla="*/ 260719 h 1200"/>
                    <a:gd name="T2" fmla="*/ 406771 w 2101"/>
                    <a:gd name="T3" fmla="*/ 260719 h 1200"/>
                    <a:gd name="T4" fmla="*/ 406771 w 2101"/>
                    <a:gd name="T5" fmla="*/ 260719 h 1200"/>
                    <a:gd name="T6" fmla="*/ 537286 w 2101"/>
                    <a:gd name="T7" fmla="*/ 130142 h 1200"/>
                    <a:gd name="T8" fmla="*/ 537286 w 2101"/>
                    <a:gd name="T9" fmla="*/ 130142 h 1200"/>
                    <a:gd name="T10" fmla="*/ 406771 w 2101"/>
                    <a:gd name="T11" fmla="*/ 0 h 1200"/>
                    <a:gd name="T12" fmla="*/ 130515 w 2101"/>
                    <a:gd name="T13" fmla="*/ 0 h 1200"/>
                    <a:gd name="T14" fmla="*/ 130515 w 2101"/>
                    <a:gd name="T15" fmla="*/ 0 h 1200"/>
                    <a:gd name="T16" fmla="*/ 0 w 2101"/>
                    <a:gd name="T17" fmla="*/ 130142 h 1200"/>
                    <a:gd name="T18" fmla="*/ 0 w 2101"/>
                    <a:gd name="T19" fmla="*/ 130142 h 1200"/>
                    <a:gd name="T20" fmla="*/ 130515 w 2101"/>
                    <a:gd name="T21" fmla="*/ 260719 h 1200"/>
                    <a:gd name="T22" fmla="*/ 226226 w 2101"/>
                    <a:gd name="T23" fmla="*/ 260719 h 1200"/>
                    <a:gd name="T24" fmla="*/ 226226 w 2101"/>
                    <a:gd name="T25" fmla="*/ 260719 h 1200"/>
                    <a:gd name="T26" fmla="*/ 95711 w 2101"/>
                    <a:gd name="T27" fmla="*/ 391296 h 1200"/>
                    <a:gd name="T28" fmla="*/ 95711 w 2101"/>
                    <a:gd name="T29" fmla="*/ 391296 h 1200"/>
                    <a:gd name="T30" fmla="*/ 226226 w 2101"/>
                    <a:gd name="T31" fmla="*/ 521873 h 1200"/>
                    <a:gd name="T32" fmla="*/ 783524 w 2101"/>
                    <a:gd name="T33" fmla="*/ 521873 h 1200"/>
                    <a:gd name="T34" fmla="*/ 783524 w 2101"/>
                    <a:gd name="T35" fmla="*/ 521873 h 1200"/>
                    <a:gd name="T36" fmla="*/ 913604 w 2101"/>
                    <a:gd name="T37" fmla="*/ 391296 h 1200"/>
                    <a:gd name="T38" fmla="*/ 913604 w 2101"/>
                    <a:gd name="T39" fmla="*/ 391296 h 1200"/>
                    <a:gd name="T40" fmla="*/ 783524 w 2101"/>
                    <a:gd name="T41" fmla="*/ 260719 h 12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01" h="1200">
                      <a:moveTo>
                        <a:pt x="1801" y="599"/>
                      </a:moveTo>
                      <a:lnTo>
                        <a:pt x="935" y="599"/>
                      </a:lnTo>
                      <a:cubicBezTo>
                        <a:pt x="1101" y="599"/>
                        <a:pt x="1235" y="465"/>
                        <a:pt x="1235" y="299"/>
                      </a:cubicBezTo>
                      <a:cubicBezTo>
                        <a:pt x="1235" y="134"/>
                        <a:pt x="1101" y="0"/>
                        <a:pt x="935" y="0"/>
                      </a:cubicBezTo>
                      <a:lnTo>
                        <a:pt x="300" y="0"/>
                      </a:lnTo>
                      <a:cubicBezTo>
                        <a:pt x="134" y="0"/>
                        <a:pt x="0" y="134"/>
                        <a:pt x="0" y="299"/>
                      </a:cubicBezTo>
                      <a:cubicBezTo>
                        <a:pt x="0" y="465"/>
                        <a:pt x="134" y="599"/>
                        <a:pt x="300" y="599"/>
                      </a:cubicBezTo>
                      <a:lnTo>
                        <a:pt x="520" y="599"/>
                      </a:lnTo>
                      <a:cubicBezTo>
                        <a:pt x="354" y="599"/>
                        <a:pt x="220" y="733"/>
                        <a:pt x="220" y="899"/>
                      </a:cubicBezTo>
                      <a:cubicBezTo>
                        <a:pt x="220" y="1065"/>
                        <a:pt x="354" y="1199"/>
                        <a:pt x="520" y="1199"/>
                      </a:cubicBezTo>
                      <a:lnTo>
                        <a:pt x="1801" y="1199"/>
                      </a:lnTo>
                      <a:cubicBezTo>
                        <a:pt x="1967" y="1199"/>
                        <a:pt x="2100" y="1065"/>
                        <a:pt x="2100" y="899"/>
                      </a:cubicBezTo>
                      <a:cubicBezTo>
                        <a:pt x="2100" y="733"/>
                        <a:pt x="1967" y="599"/>
                        <a:pt x="1801" y="599"/>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114" name="Freeform 65"/>
                <p:cNvSpPr>
                  <a:spLocks noChangeArrowheads="1"/>
                </p:cNvSpPr>
                <p:nvPr/>
              </p:nvSpPr>
              <p:spPr bwMode="auto">
                <a:xfrm>
                  <a:off x="6503721" y="5791021"/>
                  <a:ext cx="538473" cy="260713"/>
                </a:xfrm>
                <a:custGeom>
                  <a:avLst/>
                  <a:gdLst>
                    <a:gd name="T0" fmla="*/ 406733 w 1236"/>
                    <a:gd name="T1" fmla="*/ 260719 h 601"/>
                    <a:gd name="T2" fmla="*/ 130067 w 1236"/>
                    <a:gd name="T3" fmla="*/ 260719 h 601"/>
                    <a:gd name="T4" fmla="*/ 130067 w 1236"/>
                    <a:gd name="T5" fmla="*/ 260719 h 601"/>
                    <a:gd name="T6" fmla="*/ 0 w 1236"/>
                    <a:gd name="T7" fmla="*/ 130794 h 601"/>
                    <a:gd name="T8" fmla="*/ 0 w 1236"/>
                    <a:gd name="T9" fmla="*/ 130794 h 601"/>
                    <a:gd name="T10" fmla="*/ 130067 w 1236"/>
                    <a:gd name="T11" fmla="*/ 0 h 601"/>
                    <a:gd name="T12" fmla="*/ 406733 w 1236"/>
                    <a:gd name="T13" fmla="*/ 0 h 601"/>
                    <a:gd name="T14" fmla="*/ 406733 w 1236"/>
                    <a:gd name="T15" fmla="*/ 0 h 601"/>
                    <a:gd name="T16" fmla="*/ 537235 w 1236"/>
                    <a:gd name="T17" fmla="*/ 130794 h 601"/>
                    <a:gd name="T18" fmla="*/ 537235 w 1236"/>
                    <a:gd name="T19" fmla="*/ 130794 h 601"/>
                    <a:gd name="T20" fmla="*/ 406733 w 1236"/>
                    <a:gd name="T21" fmla="*/ 260719 h 6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36" h="601">
                      <a:moveTo>
                        <a:pt x="935" y="600"/>
                      </a:moveTo>
                      <a:lnTo>
                        <a:pt x="299" y="600"/>
                      </a:lnTo>
                      <a:cubicBezTo>
                        <a:pt x="135" y="600"/>
                        <a:pt x="0" y="465"/>
                        <a:pt x="0" y="301"/>
                      </a:cubicBezTo>
                      <a:cubicBezTo>
                        <a:pt x="0" y="135"/>
                        <a:pt x="135" y="0"/>
                        <a:pt x="299" y="0"/>
                      </a:cubicBezTo>
                      <a:lnTo>
                        <a:pt x="935" y="0"/>
                      </a:lnTo>
                      <a:cubicBezTo>
                        <a:pt x="1101" y="0"/>
                        <a:pt x="1235" y="135"/>
                        <a:pt x="1235" y="301"/>
                      </a:cubicBezTo>
                      <a:cubicBezTo>
                        <a:pt x="1235" y="465"/>
                        <a:pt x="1101" y="600"/>
                        <a:pt x="935" y="600"/>
                      </a:cubicBezTo>
                    </a:path>
                  </a:pathLst>
                </a:custGeom>
                <a:solidFill>
                  <a:schemeClr val="accent3">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grpSp>
          <p:grpSp>
            <p:nvGrpSpPr>
              <p:cNvPr id="15368" name="Group 6"/>
              <p:cNvGrpSpPr>
                <a:grpSpLocks/>
              </p:cNvGrpSpPr>
              <p:nvPr/>
            </p:nvGrpSpPr>
            <p:grpSpPr bwMode="auto">
              <a:xfrm rot="10800000">
                <a:off x="9619297" y="-518940"/>
                <a:ext cx="2960218" cy="2568925"/>
                <a:chOff x="7790456" y="-543997"/>
                <a:chExt cx="2761319" cy="2396472"/>
              </a:xfrm>
            </p:grpSpPr>
            <p:sp>
              <p:nvSpPr>
                <p:cNvPr id="70" name="Freeform 166"/>
                <p:cNvSpPr>
                  <a:spLocks noChangeArrowheads="1"/>
                </p:cNvSpPr>
                <p:nvPr/>
              </p:nvSpPr>
              <p:spPr bwMode="auto">
                <a:xfrm>
                  <a:off x="7887078" y="-543264"/>
                  <a:ext cx="2603418" cy="2397164"/>
                </a:xfrm>
                <a:custGeom>
                  <a:avLst/>
                  <a:gdLst>
                    <a:gd name="T0" fmla="*/ 2100336 w 5978"/>
                    <a:gd name="T1" fmla="*/ 1767082 h 5502"/>
                    <a:gd name="T2" fmla="*/ 1950499 w 5978"/>
                    <a:gd name="T3" fmla="*/ 1641640 h 5502"/>
                    <a:gd name="T4" fmla="*/ 2100336 w 5978"/>
                    <a:gd name="T5" fmla="*/ 1517069 h 5502"/>
                    <a:gd name="T6" fmla="*/ 2302006 w 5978"/>
                    <a:gd name="T7" fmla="*/ 1517069 h 5502"/>
                    <a:gd name="T8" fmla="*/ 2452279 w 5978"/>
                    <a:gd name="T9" fmla="*/ 1359395 h 5502"/>
                    <a:gd name="T10" fmla="*/ 2453151 w 5978"/>
                    <a:gd name="T11" fmla="*/ 1202156 h 5502"/>
                    <a:gd name="T12" fmla="*/ 2603423 w 5978"/>
                    <a:gd name="T13" fmla="*/ 1044918 h 5502"/>
                    <a:gd name="T14" fmla="*/ 2453151 w 5978"/>
                    <a:gd name="T15" fmla="*/ 887243 h 5502"/>
                    <a:gd name="T16" fmla="*/ 2034564 w 5978"/>
                    <a:gd name="T17" fmla="*/ 887243 h 5502"/>
                    <a:gd name="T18" fmla="*/ 1884291 w 5978"/>
                    <a:gd name="T19" fmla="*/ 1044918 h 5502"/>
                    <a:gd name="T20" fmla="*/ 1348536 w 5978"/>
                    <a:gd name="T21" fmla="*/ 1202156 h 5502"/>
                    <a:gd name="T22" fmla="*/ 1498809 w 5978"/>
                    <a:gd name="T23" fmla="*/ 1044918 h 5502"/>
                    <a:gd name="T24" fmla="*/ 1348536 w 5978"/>
                    <a:gd name="T25" fmla="*/ 887243 h 5502"/>
                    <a:gd name="T26" fmla="*/ 953471 w 5978"/>
                    <a:gd name="T27" fmla="*/ 887243 h 5502"/>
                    <a:gd name="T28" fmla="*/ 963053 w 5978"/>
                    <a:gd name="T29" fmla="*/ 886808 h 5502"/>
                    <a:gd name="T30" fmla="*/ 849804 w 5978"/>
                    <a:gd name="T31" fmla="*/ 758317 h 5502"/>
                    <a:gd name="T32" fmla="*/ 963053 w 5978"/>
                    <a:gd name="T33" fmla="*/ 629825 h 5502"/>
                    <a:gd name="T34" fmla="*/ 1223091 w 5978"/>
                    <a:gd name="T35" fmla="*/ 628954 h 5502"/>
                    <a:gd name="T36" fmla="*/ 1373364 w 5978"/>
                    <a:gd name="T37" fmla="*/ 471716 h 5502"/>
                    <a:gd name="T38" fmla="*/ 1223091 w 5978"/>
                    <a:gd name="T39" fmla="*/ 314041 h 5502"/>
                    <a:gd name="T40" fmla="*/ 1093290 w 5978"/>
                    <a:gd name="T41" fmla="*/ 314041 h 5502"/>
                    <a:gd name="T42" fmla="*/ 1243127 w 5978"/>
                    <a:gd name="T43" fmla="*/ 157239 h 5502"/>
                    <a:gd name="T44" fmla="*/ 727843 w 5978"/>
                    <a:gd name="T45" fmla="*/ 0 h 5502"/>
                    <a:gd name="T46" fmla="*/ 577571 w 5978"/>
                    <a:gd name="T47" fmla="*/ 157239 h 5502"/>
                    <a:gd name="T48" fmla="*/ 727843 w 5978"/>
                    <a:gd name="T49" fmla="*/ 314041 h 5502"/>
                    <a:gd name="T50" fmla="*/ 371980 w 5978"/>
                    <a:gd name="T51" fmla="*/ 314041 h 5502"/>
                    <a:gd name="T52" fmla="*/ 221707 w 5978"/>
                    <a:gd name="T53" fmla="*/ 471716 h 5502"/>
                    <a:gd name="T54" fmla="*/ 534013 w 5978"/>
                    <a:gd name="T55" fmla="*/ 628954 h 5502"/>
                    <a:gd name="T56" fmla="*/ 531400 w 5978"/>
                    <a:gd name="T57" fmla="*/ 629390 h 5502"/>
                    <a:gd name="T58" fmla="*/ 651183 w 5978"/>
                    <a:gd name="T59" fmla="*/ 758317 h 5502"/>
                    <a:gd name="T60" fmla="*/ 531400 w 5978"/>
                    <a:gd name="T61" fmla="*/ 887243 h 5502"/>
                    <a:gd name="T62" fmla="*/ 534013 w 5978"/>
                    <a:gd name="T63" fmla="*/ 887243 h 5502"/>
                    <a:gd name="T64" fmla="*/ 149837 w 5978"/>
                    <a:gd name="T65" fmla="*/ 887243 h 5502"/>
                    <a:gd name="T66" fmla="*/ 0 w 5978"/>
                    <a:gd name="T67" fmla="*/ 1044918 h 5502"/>
                    <a:gd name="T68" fmla="*/ 727843 w 5978"/>
                    <a:gd name="T69" fmla="*/ 1202156 h 5502"/>
                    <a:gd name="T70" fmla="*/ 577571 w 5978"/>
                    <a:gd name="T71" fmla="*/ 1359395 h 5502"/>
                    <a:gd name="T72" fmla="*/ 727843 w 5978"/>
                    <a:gd name="T73" fmla="*/ 1517069 h 5502"/>
                    <a:gd name="T74" fmla="*/ 1061928 w 5978"/>
                    <a:gd name="T75" fmla="*/ 1517069 h 5502"/>
                    <a:gd name="T76" fmla="*/ 1212201 w 5978"/>
                    <a:gd name="T77" fmla="*/ 1641640 h 5502"/>
                    <a:gd name="T78" fmla="*/ 848933 w 5978"/>
                    <a:gd name="T79" fmla="*/ 1767082 h 5502"/>
                    <a:gd name="T80" fmla="*/ 698660 w 5978"/>
                    <a:gd name="T81" fmla="*/ 1924321 h 5502"/>
                    <a:gd name="T82" fmla="*/ 848933 w 5978"/>
                    <a:gd name="T83" fmla="*/ 2081124 h 5502"/>
                    <a:gd name="T84" fmla="*/ 1801097 w 5978"/>
                    <a:gd name="T85" fmla="*/ 2081124 h 5502"/>
                    <a:gd name="T86" fmla="*/ 1651260 w 5978"/>
                    <a:gd name="T87" fmla="*/ 2238362 h 5502"/>
                    <a:gd name="T88" fmla="*/ 2220119 w 5978"/>
                    <a:gd name="T89" fmla="*/ 2396036 h 5502"/>
                    <a:gd name="T90" fmla="*/ 2369956 w 5978"/>
                    <a:gd name="T91" fmla="*/ 2238362 h 5502"/>
                    <a:gd name="T92" fmla="*/ 2220119 w 5978"/>
                    <a:gd name="T93" fmla="*/ 2081124 h 5502"/>
                    <a:gd name="T94" fmla="*/ 2453151 w 5978"/>
                    <a:gd name="T95" fmla="*/ 2081124 h 5502"/>
                    <a:gd name="T96" fmla="*/ 2603423 w 5978"/>
                    <a:gd name="T97" fmla="*/ 1924321 h 55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978" h="5502">
                      <a:moveTo>
                        <a:pt x="5632" y="4057"/>
                      </a:moveTo>
                      <a:lnTo>
                        <a:pt x="4822" y="4057"/>
                      </a:lnTo>
                      <a:cubicBezTo>
                        <a:pt x="4632" y="4057"/>
                        <a:pt x="4478" y="3928"/>
                        <a:pt x="4478" y="3769"/>
                      </a:cubicBezTo>
                      <a:cubicBezTo>
                        <a:pt x="4478" y="3611"/>
                        <a:pt x="4632" y="3483"/>
                        <a:pt x="4822" y="3483"/>
                      </a:cubicBezTo>
                      <a:lnTo>
                        <a:pt x="5285" y="3483"/>
                      </a:lnTo>
                      <a:cubicBezTo>
                        <a:pt x="5476" y="3483"/>
                        <a:pt x="5630" y="3321"/>
                        <a:pt x="5630" y="3121"/>
                      </a:cubicBezTo>
                      <a:cubicBezTo>
                        <a:pt x="5630" y="2922"/>
                        <a:pt x="5476" y="2760"/>
                        <a:pt x="5285" y="2760"/>
                      </a:cubicBezTo>
                      <a:lnTo>
                        <a:pt x="5632" y="2760"/>
                      </a:lnTo>
                      <a:cubicBezTo>
                        <a:pt x="5823" y="2760"/>
                        <a:pt x="5977" y="2598"/>
                        <a:pt x="5977" y="2399"/>
                      </a:cubicBezTo>
                      <a:cubicBezTo>
                        <a:pt x="5977" y="2199"/>
                        <a:pt x="5823" y="2037"/>
                        <a:pt x="5632" y="2037"/>
                      </a:cubicBezTo>
                      <a:lnTo>
                        <a:pt x="4671" y="2037"/>
                      </a:lnTo>
                      <a:cubicBezTo>
                        <a:pt x="4480" y="2037"/>
                        <a:pt x="4326" y="2199"/>
                        <a:pt x="4326" y="2399"/>
                      </a:cubicBezTo>
                      <a:cubicBezTo>
                        <a:pt x="4326" y="2598"/>
                        <a:pt x="4480" y="2760"/>
                        <a:pt x="4671" y="2760"/>
                      </a:cubicBezTo>
                      <a:lnTo>
                        <a:pt x="3096" y="2760"/>
                      </a:lnTo>
                      <a:cubicBezTo>
                        <a:pt x="3285" y="2760"/>
                        <a:pt x="3441" y="2598"/>
                        <a:pt x="3441" y="2399"/>
                      </a:cubicBezTo>
                      <a:cubicBezTo>
                        <a:pt x="3441" y="2199"/>
                        <a:pt x="3285" y="2037"/>
                        <a:pt x="3096" y="2037"/>
                      </a:cubicBezTo>
                      <a:lnTo>
                        <a:pt x="2189" y="2037"/>
                      </a:lnTo>
                      <a:cubicBezTo>
                        <a:pt x="2195" y="2037"/>
                        <a:pt x="2204" y="2037"/>
                        <a:pt x="2211" y="2036"/>
                      </a:cubicBezTo>
                      <a:cubicBezTo>
                        <a:pt x="2066" y="2023"/>
                        <a:pt x="1951" y="1896"/>
                        <a:pt x="1951" y="1741"/>
                      </a:cubicBezTo>
                      <a:cubicBezTo>
                        <a:pt x="1951" y="1585"/>
                        <a:pt x="2066" y="1458"/>
                        <a:pt x="2211" y="1446"/>
                      </a:cubicBezTo>
                      <a:cubicBezTo>
                        <a:pt x="2204" y="1445"/>
                        <a:pt x="2195" y="1444"/>
                        <a:pt x="2189" y="1444"/>
                      </a:cubicBezTo>
                      <a:lnTo>
                        <a:pt x="2808" y="1444"/>
                      </a:lnTo>
                      <a:cubicBezTo>
                        <a:pt x="2998" y="1444"/>
                        <a:pt x="3153" y="1282"/>
                        <a:pt x="3153" y="1083"/>
                      </a:cubicBezTo>
                      <a:cubicBezTo>
                        <a:pt x="3153" y="884"/>
                        <a:pt x="2998" y="721"/>
                        <a:pt x="2808" y="721"/>
                      </a:cubicBezTo>
                      <a:lnTo>
                        <a:pt x="2510" y="721"/>
                      </a:lnTo>
                      <a:cubicBezTo>
                        <a:pt x="2700" y="721"/>
                        <a:pt x="2854" y="561"/>
                        <a:pt x="2854" y="361"/>
                      </a:cubicBezTo>
                      <a:cubicBezTo>
                        <a:pt x="2854" y="162"/>
                        <a:pt x="2700" y="0"/>
                        <a:pt x="2510" y="0"/>
                      </a:cubicBezTo>
                      <a:lnTo>
                        <a:pt x="1671" y="0"/>
                      </a:lnTo>
                      <a:cubicBezTo>
                        <a:pt x="1481" y="0"/>
                        <a:pt x="1326" y="162"/>
                        <a:pt x="1326" y="361"/>
                      </a:cubicBezTo>
                      <a:cubicBezTo>
                        <a:pt x="1326" y="561"/>
                        <a:pt x="1481" y="721"/>
                        <a:pt x="1671" y="721"/>
                      </a:cubicBezTo>
                      <a:lnTo>
                        <a:pt x="854" y="721"/>
                      </a:lnTo>
                      <a:cubicBezTo>
                        <a:pt x="663" y="721"/>
                        <a:pt x="509" y="884"/>
                        <a:pt x="509" y="1083"/>
                      </a:cubicBezTo>
                      <a:cubicBezTo>
                        <a:pt x="509" y="1282"/>
                        <a:pt x="663" y="1444"/>
                        <a:pt x="854" y="1444"/>
                      </a:cubicBezTo>
                      <a:lnTo>
                        <a:pt x="1226" y="1444"/>
                      </a:lnTo>
                      <a:cubicBezTo>
                        <a:pt x="1224" y="1444"/>
                        <a:pt x="1222" y="1444"/>
                        <a:pt x="1220" y="1445"/>
                      </a:cubicBezTo>
                      <a:cubicBezTo>
                        <a:pt x="1373" y="1449"/>
                        <a:pt x="1495" y="1580"/>
                        <a:pt x="1495" y="1741"/>
                      </a:cubicBezTo>
                      <a:cubicBezTo>
                        <a:pt x="1495" y="1902"/>
                        <a:pt x="1373" y="2033"/>
                        <a:pt x="1220" y="2037"/>
                      </a:cubicBezTo>
                      <a:cubicBezTo>
                        <a:pt x="1222" y="2037"/>
                        <a:pt x="1224" y="2037"/>
                        <a:pt x="1226" y="2037"/>
                      </a:cubicBezTo>
                      <a:lnTo>
                        <a:pt x="344" y="2037"/>
                      </a:lnTo>
                      <a:cubicBezTo>
                        <a:pt x="154" y="2037"/>
                        <a:pt x="0" y="2199"/>
                        <a:pt x="0" y="2399"/>
                      </a:cubicBezTo>
                      <a:cubicBezTo>
                        <a:pt x="0" y="2598"/>
                        <a:pt x="154" y="2760"/>
                        <a:pt x="344" y="2760"/>
                      </a:cubicBezTo>
                      <a:lnTo>
                        <a:pt x="1671" y="2760"/>
                      </a:lnTo>
                      <a:cubicBezTo>
                        <a:pt x="1481" y="2760"/>
                        <a:pt x="1326" y="2922"/>
                        <a:pt x="1326" y="3121"/>
                      </a:cubicBezTo>
                      <a:cubicBezTo>
                        <a:pt x="1326" y="3321"/>
                        <a:pt x="1481" y="3483"/>
                        <a:pt x="1671" y="3483"/>
                      </a:cubicBezTo>
                      <a:lnTo>
                        <a:pt x="2438" y="3483"/>
                      </a:lnTo>
                      <a:cubicBezTo>
                        <a:pt x="2629" y="3483"/>
                        <a:pt x="2783" y="3611"/>
                        <a:pt x="2783" y="3769"/>
                      </a:cubicBezTo>
                      <a:cubicBezTo>
                        <a:pt x="2783" y="3928"/>
                        <a:pt x="2629" y="4057"/>
                        <a:pt x="2438" y="4057"/>
                      </a:cubicBezTo>
                      <a:lnTo>
                        <a:pt x="1949" y="4057"/>
                      </a:lnTo>
                      <a:cubicBezTo>
                        <a:pt x="1758" y="4057"/>
                        <a:pt x="1604" y="4218"/>
                        <a:pt x="1604" y="4418"/>
                      </a:cubicBezTo>
                      <a:cubicBezTo>
                        <a:pt x="1604" y="4616"/>
                        <a:pt x="1758" y="4778"/>
                        <a:pt x="1949" y="4778"/>
                      </a:cubicBezTo>
                      <a:lnTo>
                        <a:pt x="4135" y="4778"/>
                      </a:lnTo>
                      <a:cubicBezTo>
                        <a:pt x="3945" y="4778"/>
                        <a:pt x="3791" y="4940"/>
                        <a:pt x="3791" y="5139"/>
                      </a:cubicBezTo>
                      <a:cubicBezTo>
                        <a:pt x="3791" y="5339"/>
                        <a:pt x="3945" y="5501"/>
                        <a:pt x="4135" y="5501"/>
                      </a:cubicBezTo>
                      <a:lnTo>
                        <a:pt x="5097" y="5501"/>
                      </a:lnTo>
                      <a:cubicBezTo>
                        <a:pt x="5287" y="5501"/>
                        <a:pt x="5441" y="5339"/>
                        <a:pt x="5441" y="5139"/>
                      </a:cubicBezTo>
                      <a:cubicBezTo>
                        <a:pt x="5441" y="4940"/>
                        <a:pt x="5287" y="4778"/>
                        <a:pt x="5097" y="4778"/>
                      </a:cubicBezTo>
                      <a:lnTo>
                        <a:pt x="5632" y="4778"/>
                      </a:lnTo>
                      <a:cubicBezTo>
                        <a:pt x="5823" y="4778"/>
                        <a:pt x="5977" y="4616"/>
                        <a:pt x="5977" y="4418"/>
                      </a:cubicBezTo>
                      <a:cubicBezTo>
                        <a:pt x="5977" y="4218"/>
                        <a:pt x="5823" y="4057"/>
                        <a:pt x="5632" y="4057"/>
                      </a:cubicBezTo>
                    </a:path>
                  </a:pathLst>
                </a:custGeom>
                <a:solidFill>
                  <a:schemeClr val="accent4"/>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71" name="Freeform 167"/>
                <p:cNvSpPr>
                  <a:spLocks noChangeArrowheads="1"/>
                </p:cNvSpPr>
                <p:nvPr/>
              </p:nvSpPr>
              <p:spPr bwMode="auto">
                <a:xfrm>
                  <a:off x="7986772" y="1225766"/>
                  <a:ext cx="495618" cy="314779"/>
                </a:xfrm>
                <a:custGeom>
                  <a:avLst/>
                  <a:gdLst>
                    <a:gd name="T0" fmla="*/ 338265 w 1138"/>
                    <a:gd name="T1" fmla="*/ 0 h 722"/>
                    <a:gd name="T2" fmla="*/ 157160 w 1138"/>
                    <a:gd name="T3" fmla="*/ 0 h 722"/>
                    <a:gd name="T4" fmla="*/ 157160 w 1138"/>
                    <a:gd name="T5" fmla="*/ 0 h 722"/>
                    <a:gd name="T6" fmla="*/ 0 w 1138"/>
                    <a:gd name="T7" fmla="*/ 157461 h 722"/>
                    <a:gd name="T8" fmla="*/ 0 w 1138"/>
                    <a:gd name="T9" fmla="*/ 157461 h 722"/>
                    <a:gd name="T10" fmla="*/ 157160 w 1138"/>
                    <a:gd name="T11" fmla="*/ 314485 h 722"/>
                    <a:gd name="T12" fmla="*/ 338265 w 1138"/>
                    <a:gd name="T13" fmla="*/ 314485 h 722"/>
                    <a:gd name="T14" fmla="*/ 338265 w 1138"/>
                    <a:gd name="T15" fmla="*/ 314485 h 722"/>
                    <a:gd name="T16" fmla="*/ 494990 w 1138"/>
                    <a:gd name="T17" fmla="*/ 157461 h 722"/>
                    <a:gd name="T18" fmla="*/ 494990 w 1138"/>
                    <a:gd name="T19" fmla="*/ 157461 h 722"/>
                    <a:gd name="T20" fmla="*/ 338265 w 1138"/>
                    <a:gd name="T21" fmla="*/ 0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8" h="722">
                      <a:moveTo>
                        <a:pt x="777" y="0"/>
                      </a:moveTo>
                      <a:lnTo>
                        <a:pt x="361" y="0"/>
                      </a:lnTo>
                      <a:cubicBezTo>
                        <a:pt x="162" y="0"/>
                        <a:pt x="0" y="161"/>
                        <a:pt x="0" y="361"/>
                      </a:cubicBezTo>
                      <a:cubicBezTo>
                        <a:pt x="0" y="559"/>
                        <a:pt x="162" y="721"/>
                        <a:pt x="361" y="721"/>
                      </a:cubicBezTo>
                      <a:lnTo>
                        <a:pt x="777" y="721"/>
                      </a:lnTo>
                      <a:cubicBezTo>
                        <a:pt x="976" y="721"/>
                        <a:pt x="1137" y="559"/>
                        <a:pt x="1137" y="361"/>
                      </a:cubicBezTo>
                      <a:cubicBezTo>
                        <a:pt x="1137" y="161"/>
                        <a:pt x="976" y="0"/>
                        <a:pt x="777" y="0"/>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72" name="Freeform 168"/>
                <p:cNvSpPr>
                  <a:spLocks noChangeArrowheads="1"/>
                </p:cNvSpPr>
                <p:nvPr/>
              </p:nvSpPr>
              <p:spPr bwMode="auto">
                <a:xfrm>
                  <a:off x="9363963" y="197393"/>
                  <a:ext cx="74058" cy="75490"/>
                </a:xfrm>
                <a:custGeom>
                  <a:avLst/>
                  <a:gdLst>
                    <a:gd name="T0" fmla="*/ 74456 w 173"/>
                    <a:gd name="T1" fmla="*/ 38186 h 175"/>
                    <a:gd name="T2" fmla="*/ 74456 w 173"/>
                    <a:gd name="T3" fmla="*/ 38186 h 175"/>
                    <a:gd name="T4" fmla="*/ 37228 w 173"/>
                    <a:gd name="T5" fmla="*/ 76371 h 175"/>
                    <a:gd name="T6" fmla="*/ 37228 w 173"/>
                    <a:gd name="T7" fmla="*/ 76371 h 175"/>
                    <a:gd name="T8" fmla="*/ 0 w 173"/>
                    <a:gd name="T9" fmla="*/ 38186 h 175"/>
                    <a:gd name="T10" fmla="*/ 0 w 173"/>
                    <a:gd name="T11" fmla="*/ 38186 h 175"/>
                    <a:gd name="T12" fmla="*/ 37228 w 173"/>
                    <a:gd name="T13" fmla="*/ 0 h 175"/>
                    <a:gd name="T14" fmla="*/ 37228 w 173"/>
                    <a:gd name="T15" fmla="*/ 0 h 175"/>
                    <a:gd name="T16" fmla="*/ 74456 w 173"/>
                    <a:gd name="T17" fmla="*/ 38186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5">
                      <a:moveTo>
                        <a:pt x="172" y="87"/>
                      </a:moveTo>
                      <a:lnTo>
                        <a:pt x="172" y="87"/>
                      </a:lnTo>
                      <a:cubicBezTo>
                        <a:pt x="172" y="135"/>
                        <a:pt x="134" y="174"/>
                        <a:pt x="86" y="174"/>
                      </a:cubicBezTo>
                      <a:cubicBezTo>
                        <a:pt x="39" y="174"/>
                        <a:pt x="0" y="135"/>
                        <a:pt x="0" y="87"/>
                      </a:cubicBezTo>
                      <a:cubicBezTo>
                        <a:pt x="0" y="39"/>
                        <a:pt x="39" y="0"/>
                        <a:pt x="86" y="0"/>
                      </a:cubicBezTo>
                      <a:cubicBezTo>
                        <a:pt x="134" y="0"/>
                        <a:pt x="172" y="39"/>
                        <a:pt x="172" y="87"/>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73" name="Freeform 169"/>
                <p:cNvSpPr>
                  <a:spLocks noChangeArrowheads="1"/>
                </p:cNvSpPr>
                <p:nvPr/>
              </p:nvSpPr>
              <p:spPr bwMode="auto">
                <a:xfrm>
                  <a:off x="9188788" y="1359654"/>
                  <a:ext cx="76906" cy="75490"/>
                </a:xfrm>
                <a:custGeom>
                  <a:avLst/>
                  <a:gdLst>
                    <a:gd name="T0" fmla="*/ 76371 w 175"/>
                    <a:gd name="T1" fmla="*/ 37014 h 174"/>
                    <a:gd name="T2" fmla="*/ 76371 w 175"/>
                    <a:gd name="T3" fmla="*/ 37014 h 174"/>
                    <a:gd name="T4" fmla="*/ 38186 w 175"/>
                    <a:gd name="T5" fmla="*/ 74459 h 174"/>
                    <a:gd name="T6" fmla="*/ 38186 w 175"/>
                    <a:gd name="T7" fmla="*/ 74459 h 174"/>
                    <a:gd name="T8" fmla="*/ 0 w 175"/>
                    <a:gd name="T9" fmla="*/ 37014 h 174"/>
                    <a:gd name="T10" fmla="*/ 0 w 175"/>
                    <a:gd name="T11" fmla="*/ 37014 h 174"/>
                    <a:gd name="T12" fmla="*/ 38186 w 175"/>
                    <a:gd name="T13" fmla="*/ 0 h 174"/>
                    <a:gd name="T14" fmla="*/ 38186 w 175"/>
                    <a:gd name="T15" fmla="*/ 0 h 174"/>
                    <a:gd name="T16" fmla="*/ 76371 w 175"/>
                    <a:gd name="T17" fmla="*/ 37014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5" h="174">
                      <a:moveTo>
                        <a:pt x="174" y="86"/>
                      </a:moveTo>
                      <a:lnTo>
                        <a:pt x="174" y="86"/>
                      </a:lnTo>
                      <a:cubicBezTo>
                        <a:pt x="174" y="133"/>
                        <a:pt x="135" y="173"/>
                        <a:pt x="87" y="173"/>
                      </a:cubicBezTo>
                      <a:cubicBezTo>
                        <a:pt x="39" y="173"/>
                        <a:pt x="0" y="133"/>
                        <a:pt x="0" y="86"/>
                      </a:cubicBezTo>
                      <a:cubicBezTo>
                        <a:pt x="0" y="39"/>
                        <a:pt x="39" y="0"/>
                        <a:pt x="87" y="0"/>
                      </a:cubicBezTo>
                      <a:cubicBezTo>
                        <a:pt x="135" y="0"/>
                        <a:pt x="174" y="39"/>
                        <a:pt x="174" y="86"/>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74" name="Freeform 170"/>
                <p:cNvSpPr>
                  <a:spLocks noChangeArrowheads="1"/>
                </p:cNvSpPr>
                <p:nvPr/>
              </p:nvSpPr>
              <p:spPr bwMode="auto">
                <a:xfrm>
                  <a:off x="10329564" y="121902"/>
                  <a:ext cx="76906" cy="75490"/>
                </a:xfrm>
                <a:custGeom>
                  <a:avLst/>
                  <a:gdLst>
                    <a:gd name="T0" fmla="*/ 76371 w 175"/>
                    <a:gd name="T1" fmla="*/ 37228 h 173"/>
                    <a:gd name="T2" fmla="*/ 76371 w 175"/>
                    <a:gd name="T3" fmla="*/ 37228 h 173"/>
                    <a:gd name="T4" fmla="*/ 38186 w 175"/>
                    <a:gd name="T5" fmla="*/ 74456 h 173"/>
                    <a:gd name="T6" fmla="*/ 38186 w 175"/>
                    <a:gd name="T7" fmla="*/ 74456 h 173"/>
                    <a:gd name="T8" fmla="*/ 0 w 175"/>
                    <a:gd name="T9" fmla="*/ 37228 h 173"/>
                    <a:gd name="T10" fmla="*/ 0 w 175"/>
                    <a:gd name="T11" fmla="*/ 37228 h 173"/>
                    <a:gd name="T12" fmla="*/ 38186 w 175"/>
                    <a:gd name="T13" fmla="*/ 0 h 173"/>
                    <a:gd name="T14" fmla="*/ 38186 w 175"/>
                    <a:gd name="T15" fmla="*/ 0 h 173"/>
                    <a:gd name="T16" fmla="*/ 76371 w 175"/>
                    <a:gd name="T17" fmla="*/ 37228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5" h="173">
                      <a:moveTo>
                        <a:pt x="174" y="86"/>
                      </a:moveTo>
                      <a:lnTo>
                        <a:pt x="174" y="86"/>
                      </a:lnTo>
                      <a:cubicBezTo>
                        <a:pt x="174" y="134"/>
                        <a:pt x="135" y="172"/>
                        <a:pt x="87" y="172"/>
                      </a:cubicBezTo>
                      <a:cubicBezTo>
                        <a:pt x="39" y="172"/>
                        <a:pt x="0" y="134"/>
                        <a:pt x="0" y="86"/>
                      </a:cubicBezTo>
                      <a:cubicBezTo>
                        <a:pt x="0" y="39"/>
                        <a:pt x="39" y="0"/>
                        <a:pt x="87" y="0"/>
                      </a:cubicBezTo>
                      <a:cubicBezTo>
                        <a:pt x="135" y="0"/>
                        <a:pt x="174" y="39"/>
                        <a:pt x="174" y="86"/>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75" name="Freeform 171"/>
                <p:cNvSpPr>
                  <a:spLocks noChangeArrowheads="1"/>
                </p:cNvSpPr>
                <p:nvPr/>
              </p:nvSpPr>
              <p:spPr bwMode="auto">
                <a:xfrm>
                  <a:off x="8184734" y="-366646"/>
                  <a:ext cx="74058" cy="75490"/>
                </a:xfrm>
                <a:custGeom>
                  <a:avLst/>
                  <a:gdLst>
                    <a:gd name="T0" fmla="*/ 74456 w 173"/>
                    <a:gd name="T1" fmla="*/ 37661 h 173"/>
                    <a:gd name="T2" fmla="*/ 74456 w 173"/>
                    <a:gd name="T3" fmla="*/ 37661 h 173"/>
                    <a:gd name="T4" fmla="*/ 36795 w 173"/>
                    <a:gd name="T5" fmla="*/ 74456 h 173"/>
                    <a:gd name="T6" fmla="*/ 36795 w 173"/>
                    <a:gd name="T7" fmla="*/ 74456 h 173"/>
                    <a:gd name="T8" fmla="*/ 0 w 173"/>
                    <a:gd name="T9" fmla="*/ 37661 h 173"/>
                    <a:gd name="T10" fmla="*/ 0 w 173"/>
                    <a:gd name="T11" fmla="*/ 37661 h 173"/>
                    <a:gd name="T12" fmla="*/ 36795 w 173"/>
                    <a:gd name="T13" fmla="*/ 0 h 173"/>
                    <a:gd name="T14" fmla="*/ 36795 w 173"/>
                    <a:gd name="T15" fmla="*/ 0 h 173"/>
                    <a:gd name="T16" fmla="*/ 74456 w 173"/>
                    <a:gd name="T17" fmla="*/ 37661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73">
                      <a:moveTo>
                        <a:pt x="172" y="87"/>
                      </a:moveTo>
                      <a:lnTo>
                        <a:pt x="172" y="87"/>
                      </a:lnTo>
                      <a:cubicBezTo>
                        <a:pt x="172" y="134"/>
                        <a:pt x="133" y="172"/>
                        <a:pt x="85" y="172"/>
                      </a:cubicBezTo>
                      <a:cubicBezTo>
                        <a:pt x="39" y="172"/>
                        <a:pt x="0" y="134"/>
                        <a:pt x="0" y="87"/>
                      </a:cubicBezTo>
                      <a:cubicBezTo>
                        <a:pt x="0" y="39"/>
                        <a:pt x="39" y="0"/>
                        <a:pt x="85" y="0"/>
                      </a:cubicBezTo>
                      <a:cubicBezTo>
                        <a:pt x="133" y="0"/>
                        <a:pt x="172" y="39"/>
                        <a:pt x="172" y="87"/>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76" name="Freeform 172"/>
                <p:cNvSpPr>
                  <a:spLocks noChangeArrowheads="1"/>
                </p:cNvSpPr>
                <p:nvPr/>
              </p:nvSpPr>
              <p:spPr bwMode="auto">
                <a:xfrm>
                  <a:off x="8223187" y="804161"/>
                  <a:ext cx="76906" cy="74066"/>
                </a:xfrm>
                <a:custGeom>
                  <a:avLst/>
                  <a:gdLst>
                    <a:gd name="T0" fmla="*/ 76371 w 175"/>
                    <a:gd name="T1" fmla="*/ 37445 h 174"/>
                    <a:gd name="T2" fmla="*/ 76371 w 175"/>
                    <a:gd name="T3" fmla="*/ 37445 h 174"/>
                    <a:gd name="T4" fmla="*/ 38186 w 175"/>
                    <a:gd name="T5" fmla="*/ 74460 h 174"/>
                    <a:gd name="T6" fmla="*/ 38186 w 175"/>
                    <a:gd name="T7" fmla="*/ 74460 h 174"/>
                    <a:gd name="T8" fmla="*/ 0 w 175"/>
                    <a:gd name="T9" fmla="*/ 37445 h 174"/>
                    <a:gd name="T10" fmla="*/ 0 w 175"/>
                    <a:gd name="T11" fmla="*/ 37445 h 174"/>
                    <a:gd name="T12" fmla="*/ 38186 w 175"/>
                    <a:gd name="T13" fmla="*/ 0 h 174"/>
                    <a:gd name="T14" fmla="*/ 38186 w 175"/>
                    <a:gd name="T15" fmla="*/ 0 h 174"/>
                    <a:gd name="T16" fmla="*/ 76371 w 175"/>
                    <a:gd name="T17" fmla="*/ 37445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5" h="174">
                      <a:moveTo>
                        <a:pt x="174" y="87"/>
                      </a:moveTo>
                      <a:lnTo>
                        <a:pt x="174" y="87"/>
                      </a:lnTo>
                      <a:cubicBezTo>
                        <a:pt x="174" y="135"/>
                        <a:pt x="135" y="173"/>
                        <a:pt x="87" y="173"/>
                      </a:cubicBezTo>
                      <a:cubicBezTo>
                        <a:pt x="39" y="173"/>
                        <a:pt x="0" y="135"/>
                        <a:pt x="0" y="87"/>
                      </a:cubicBezTo>
                      <a:cubicBezTo>
                        <a:pt x="0" y="39"/>
                        <a:pt x="39" y="0"/>
                        <a:pt x="87" y="0"/>
                      </a:cubicBezTo>
                      <a:cubicBezTo>
                        <a:pt x="135" y="0"/>
                        <a:pt x="174" y="39"/>
                        <a:pt x="174" y="87"/>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77" name="Freeform 173"/>
                <p:cNvSpPr>
                  <a:spLocks noChangeArrowheads="1"/>
                </p:cNvSpPr>
                <p:nvPr/>
              </p:nvSpPr>
              <p:spPr bwMode="auto">
                <a:xfrm>
                  <a:off x="8408332" y="1682979"/>
                  <a:ext cx="75482" cy="75490"/>
                </a:xfrm>
                <a:custGeom>
                  <a:avLst/>
                  <a:gdLst>
                    <a:gd name="T0" fmla="*/ 74459 w 174"/>
                    <a:gd name="T1" fmla="*/ 37445 h 174"/>
                    <a:gd name="T2" fmla="*/ 74459 w 174"/>
                    <a:gd name="T3" fmla="*/ 37445 h 174"/>
                    <a:gd name="T4" fmla="*/ 37445 w 174"/>
                    <a:gd name="T5" fmla="*/ 74459 h 174"/>
                    <a:gd name="T6" fmla="*/ 37445 w 174"/>
                    <a:gd name="T7" fmla="*/ 74459 h 174"/>
                    <a:gd name="T8" fmla="*/ 0 w 174"/>
                    <a:gd name="T9" fmla="*/ 37445 h 174"/>
                    <a:gd name="T10" fmla="*/ 0 w 174"/>
                    <a:gd name="T11" fmla="*/ 37445 h 174"/>
                    <a:gd name="T12" fmla="*/ 37445 w 174"/>
                    <a:gd name="T13" fmla="*/ 0 h 174"/>
                    <a:gd name="T14" fmla="*/ 37445 w 174"/>
                    <a:gd name="T15" fmla="*/ 0 h 174"/>
                    <a:gd name="T16" fmla="*/ 74459 w 174"/>
                    <a:gd name="T17" fmla="*/ 37445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74">
                      <a:moveTo>
                        <a:pt x="173" y="87"/>
                      </a:moveTo>
                      <a:lnTo>
                        <a:pt x="173" y="87"/>
                      </a:lnTo>
                      <a:cubicBezTo>
                        <a:pt x="173" y="135"/>
                        <a:pt x="135" y="173"/>
                        <a:pt x="87" y="173"/>
                      </a:cubicBezTo>
                      <a:cubicBezTo>
                        <a:pt x="40" y="173"/>
                        <a:pt x="0" y="135"/>
                        <a:pt x="0" y="87"/>
                      </a:cubicBezTo>
                      <a:cubicBezTo>
                        <a:pt x="0" y="38"/>
                        <a:pt x="40" y="0"/>
                        <a:pt x="87" y="0"/>
                      </a:cubicBezTo>
                      <a:cubicBezTo>
                        <a:pt x="135" y="0"/>
                        <a:pt x="173" y="38"/>
                        <a:pt x="173" y="87"/>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78" name="Freeform 174"/>
                <p:cNvSpPr>
                  <a:spLocks noChangeArrowheads="1"/>
                </p:cNvSpPr>
                <p:nvPr/>
              </p:nvSpPr>
              <p:spPr bwMode="auto">
                <a:xfrm>
                  <a:off x="9242907" y="468017"/>
                  <a:ext cx="45574" cy="45579"/>
                </a:xfrm>
                <a:custGeom>
                  <a:avLst/>
                  <a:gdLst>
                    <a:gd name="T0" fmla="*/ 45651 w 106"/>
                    <a:gd name="T1" fmla="*/ 22824 h 105"/>
                    <a:gd name="T2" fmla="*/ 45651 w 106"/>
                    <a:gd name="T3" fmla="*/ 22824 h 105"/>
                    <a:gd name="T4" fmla="*/ 22608 w 106"/>
                    <a:gd name="T5" fmla="*/ 45647 h 105"/>
                    <a:gd name="T6" fmla="*/ 22608 w 106"/>
                    <a:gd name="T7" fmla="*/ 45647 h 105"/>
                    <a:gd name="T8" fmla="*/ 0 w 106"/>
                    <a:gd name="T9" fmla="*/ 22824 h 105"/>
                    <a:gd name="T10" fmla="*/ 0 w 106"/>
                    <a:gd name="T11" fmla="*/ 22824 h 105"/>
                    <a:gd name="T12" fmla="*/ 22608 w 106"/>
                    <a:gd name="T13" fmla="*/ 0 h 105"/>
                    <a:gd name="T14" fmla="*/ 22608 w 106"/>
                    <a:gd name="T15" fmla="*/ 0 h 105"/>
                    <a:gd name="T16" fmla="*/ 45651 w 106"/>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5">
                      <a:moveTo>
                        <a:pt x="105" y="52"/>
                      </a:moveTo>
                      <a:lnTo>
                        <a:pt x="105" y="52"/>
                      </a:lnTo>
                      <a:cubicBezTo>
                        <a:pt x="105" y="82"/>
                        <a:pt x="81" y="104"/>
                        <a:pt x="52" y="104"/>
                      </a:cubicBezTo>
                      <a:cubicBezTo>
                        <a:pt x="24" y="104"/>
                        <a:pt x="0" y="82"/>
                        <a:pt x="0" y="52"/>
                      </a:cubicBezTo>
                      <a:cubicBezTo>
                        <a:pt x="0" y="24"/>
                        <a:pt x="24" y="0"/>
                        <a:pt x="52" y="0"/>
                      </a:cubicBezTo>
                      <a:cubicBezTo>
                        <a:pt x="81" y="0"/>
                        <a:pt x="105" y="24"/>
                        <a:pt x="105" y="52"/>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79" name="Freeform 175"/>
                <p:cNvSpPr>
                  <a:spLocks noChangeArrowheads="1"/>
                </p:cNvSpPr>
                <p:nvPr/>
              </p:nvSpPr>
              <p:spPr bwMode="auto">
                <a:xfrm>
                  <a:off x="8933858" y="-151571"/>
                  <a:ext cx="45574" cy="45579"/>
                </a:xfrm>
                <a:custGeom>
                  <a:avLst/>
                  <a:gdLst>
                    <a:gd name="T0" fmla="*/ 45655 w 107"/>
                    <a:gd name="T1" fmla="*/ 22397 h 107"/>
                    <a:gd name="T2" fmla="*/ 45655 w 107"/>
                    <a:gd name="T3" fmla="*/ 22397 h 107"/>
                    <a:gd name="T4" fmla="*/ 22828 w 107"/>
                    <a:gd name="T5" fmla="*/ 45655 h 107"/>
                    <a:gd name="T6" fmla="*/ 22828 w 107"/>
                    <a:gd name="T7" fmla="*/ 45655 h 107"/>
                    <a:gd name="T8" fmla="*/ 0 w 107"/>
                    <a:gd name="T9" fmla="*/ 22397 h 107"/>
                    <a:gd name="T10" fmla="*/ 0 w 107"/>
                    <a:gd name="T11" fmla="*/ 22397 h 107"/>
                    <a:gd name="T12" fmla="*/ 22828 w 107"/>
                    <a:gd name="T13" fmla="*/ 0 h 107"/>
                    <a:gd name="T14" fmla="*/ 22828 w 107"/>
                    <a:gd name="T15" fmla="*/ 0 h 107"/>
                    <a:gd name="T16" fmla="*/ 45655 w 107"/>
                    <a:gd name="T17" fmla="*/ 22397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07">
                      <a:moveTo>
                        <a:pt x="106" y="52"/>
                      </a:moveTo>
                      <a:lnTo>
                        <a:pt x="106" y="52"/>
                      </a:lnTo>
                      <a:cubicBezTo>
                        <a:pt x="106" y="82"/>
                        <a:pt x="82" y="106"/>
                        <a:pt x="53" y="106"/>
                      </a:cubicBezTo>
                      <a:cubicBezTo>
                        <a:pt x="24" y="106"/>
                        <a:pt x="0" y="82"/>
                        <a:pt x="0" y="52"/>
                      </a:cubicBezTo>
                      <a:cubicBezTo>
                        <a:pt x="0" y="23"/>
                        <a:pt x="24" y="0"/>
                        <a:pt x="53" y="0"/>
                      </a:cubicBezTo>
                      <a:cubicBezTo>
                        <a:pt x="82" y="0"/>
                        <a:pt x="106" y="23"/>
                        <a:pt x="106" y="52"/>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80" name="Freeform 176"/>
                <p:cNvSpPr>
                  <a:spLocks noChangeArrowheads="1"/>
                </p:cNvSpPr>
                <p:nvPr/>
              </p:nvSpPr>
              <p:spPr bwMode="auto">
                <a:xfrm>
                  <a:off x="8327153" y="-477744"/>
                  <a:ext cx="45574" cy="45579"/>
                </a:xfrm>
                <a:custGeom>
                  <a:avLst/>
                  <a:gdLst>
                    <a:gd name="T0" fmla="*/ 45651 w 106"/>
                    <a:gd name="T1" fmla="*/ 23258 h 107"/>
                    <a:gd name="T2" fmla="*/ 45651 w 106"/>
                    <a:gd name="T3" fmla="*/ 23258 h 107"/>
                    <a:gd name="T4" fmla="*/ 22608 w 106"/>
                    <a:gd name="T5" fmla="*/ 45655 h 107"/>
                    <a:gd name="T6" fmla="*/ 22608 w 106"/>
                    <a:gd name="T7" fmla="*/ 45655 h 107"/>
                    <a:gd name="T8" fmla="*/ 0 w 106"/>
                    <a:gd name="T9" fmla="*/ 23258 h 107"/>
                    <a:gd name="T10" fmla="*/ 0 w 106"/>
                    <a:gd name="T11" fmla="*/ 23258 h 107"/>
                    <a:gd name="T12" fmla="*/ 22608 w 106"/>
                    <a:gd name="T13" fmla="*/ 0 h 107"/>
                    <a:gd name="T14" fmla="*/ 22608 w 106"/>
                    <a:gd name="T15" fmla="*/ 0 h 107"/>
                    <a:gd name="T16" fmla="*/ 45651 w 106"/>
                    <a:gd name="T17" fmla="*/ 23258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7">
                      <a:moveTo>
                        <a:pt x="105" y="54"/>
                      </a:moveTo>
                      <a:lnTo>
                        <a:pt x="105" y="54"/>
                      </a:lnTo>
                      <a:cubicBezTo>
                        <a:pt x="105" y="82"/>
                        <a:pt x="81" y="106"/>
                        <a:pt x="52" y="106"/>
                      </a:cubicBezTo>
                      <a:cubicBezTo>
                        <a:pt x="23" y="106"/>
                        <a:pt x="0" y="82"/>
                        <a:pt x="0" y="54"/>
                      </a:cubicBezTo>
                      <a:cubicBezTo>
                        <a:pt x="0" y="23"/>
                        <a:pt x="23" y="0"/>
                        <a:pt x="52" y="0"/>
                      </a:cubicBezTo>
                      <a:cubicBezTo>
                        <a:pt x="81" y="0"/>
                        <a:pt x="105" y="23"/>
                        <a:pt x="105" y="54"/>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81" name="Freeform 177"/>
                <p:cNvSpPr>
                  <a:spLocks noChangeArrowheads="1"/>
                </p:cNvSpPr>
                <p:nvPr/>
              </p:nvSpPr>
              <p:spPr bwMode="auto">
                <a:xfrm>
                  <a:off x="8327153" y="903865"/>
                  <a:ext cx="45574" cy="45579"/>
                </a:xfrm>
                <a:custGeom>
                  <a:avLst/>
                  <a:gdLst>
                    <a:gd name="T0" fmla="*/ 45651 w 106"/>
                    <a:gd name="T1" fmla="*/ 22824 h 105"/>
                    <a:gd name="T2" fmla="*/ 45651 w 106"/>
                    <a:gd name="T3" fmla="*/ 22824 h 105"/>
                    <a:gd name="T4" fmla="*/ 22608 w 106"/>
                    <a:gd name="T5" fmla="*/ 45647 h 105"/>
                    <a:gd name="T6" fmla="*/ 22608 w 106"/>
                    <a:gd name="T7" fmla="*/ 45647 h 105"/>
                    <a:gd name="T8" fmla="*/ 0 w 106"/>
                    <a:gd name="T9" fmla="*/ 22824 h 105"/>
                    <a:gd name="T10" fmla="*/ 0 w 106"/>
                    <a:gd name="T11" fmla="*/ 22824 h 105"/>
                    <a:gd name="T12" fmla="*/ 22608 w 106"/>
                    <a:gd name="T13" fmla="*/ 0 h 105"/>
                    <a:gd name="T14" fmla="*/ 22608 w 106"/>
                    <a:gd name="T15" fmla="*/ 0 h 105"/>
                    <a:gd name="T16" fmla="*/ 45651 w 106"/>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5">
                      <a:moveTo>
                        <a:pt x="105" y="52"/>
                      </a:moveTo>
                      <a:lnTo>
                        <a:pt x="105" y="52"/>
                      </a:lnTo>
                      <a:cubicBezTo>
                        <a:pt x="105" y="81"/>
                        <a:pt x="81" y="104"/>
                        <a:pt x="52" y="104"/>
                      </a:cubicBezTo>
                      <a:cubicBezTo>
                        <a:pt x="23" y="104"/>
                        <a:pt x="0" y="81"/>
                        <a:pt x="0" y="52"/>
                      </a:cubicBezTo>
                      <a:cubicBezTo>
                        <a:pt x="0" y="23"/>
                        <a:pt x="23" y="0"/>
                        <a:pt x="52" y="0"/>
                      </a:cubicBezTo>
                      <a:cubicBezTo>
                        <a:pt x="81" y="0"/>
                        <a:pt x="105" y="23"/>
                        <a:pt x="105" y="52"/>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82" name="Freeform 178"/>
                <p:cNvSpPr>
                  <a:spLocks noChangeArrowheads="1"/>
                </p:cNvSpPr>
                <p:nvPr/>
              </p:nvSpPr>
              <p:spPr bwMode="auto">
                <a:xfrm>
                  <a:off x="9789796" y="879651"/>
                  <a:ext cx="45574" cy="45579"/>
                </a:xfrm>
                <a:custGeom>
                  <a:avLst/>
                  <a:gdLst>
                    <a:gd name="T0" fmla="*/ 45647 w 105"/>
                    <a:gd name="T1" fmla="*/ 23043 h 106"/>
                    <a:gd name="T2" fmla="*/ 45647 w 105"/>
                    <a:gd name="T3" fmla="*/ 23043 h 106"/>
                    <a:gd name="T4" fmla="*/ 22824 w 105"/>
                    <a:gd name="T5" fmla="*/ 45651 h 106"/>
                    <a:gd name="T6" fmla="*/ 22824 w 105"/>
                    <a:gd name="T7" fmla="*/ 45651 h 106"/>
                    <a:gd name="T8" fmla="*/ 0 w 105"/>
                    <a:gd name="T9" fmla="*/ 23043 h 106"/>
                    <a:gd name="T10" fmla="*/ 0 w 105"/>
                    <a:gd name="T11" fmla="*/ 23043 h 106"/>
                    <a:gd name="T12" fmla="*/ 22824 w 105"/>
                    <a:gd name="T13" fmla="*/ 0 h 106"/>
                    <a:gd name="T14" fmla="*/ 22824 w 105"/>
                    <a:gd name="T15" fmla="*/ 0 h 106"/>
                    <a:gd name="T16" fmla="*/ 45647 w 105"/>
                    <a:gd name="T17" fmla="*/ 23043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6">
                      <a:moveTo>
                        <a:pt x="104" y="53"/>
                      </a:moveTo>
                      <a:lnTo>
                        <a:pt x="104" y="53"/>
                      </a:lnTo>
                      <a:cubicBezTo>
                        <a:pt x="104" y="82"/>
                        <a:pt x="81" y="105"/>
                        <a:pt x="52" y="105"/>
                      </a:cubicBezTo>
                      <a:cubicBezTo>
                        <a:pt x="23" y="105"/>
                        <a:pt x="0" y="82"/>
                        <a:pt x="0" y="53"/>
                      </a:cubicBezTo>
                      <a:cubicBezTo>
                        <a:pt x="0" y="24"/>
                        <a:pt x="23" y="0"/>
                        <a:pt x="52" y="0"/>
                      </a:cubicBezTo>
                      <a:cubicBezTo>
                        <a:pt x="81" y="0"/>
                        <a:pt x="104" y="24"/>
                        <a:pt x="104" y="53"/>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83" name="Freeform 179"/>
                <p:cNvSpPr>
                  <a:spLocks noChangeArrowheads="1"/>
                </p:cNvSpPr>
                <p:nvPr/>
              </p:nvSpPr>
              <p:spPr bwMode="auto">
                <a:xfrm>
                  <a:off x="9066307" y="1277042"/>
                  <a:ext cx="45574" cy="47003"/>
                </a:xfrm>
                <a:custGeom>
                  <a:avLst/>
                  <a:gdLst>
                    <a:gd name="T0" fmla="*/ 45647 w 105"/>
                    <a:gd name="T1" fmla="*/ 22824 h 105"/>
                    <a:gd name="T2" fmla="*/ 45647 w 105"/>
                    <a:gd name="T3" fmla="*/ 22824 h 105"/>
                    <a:gd name="T4" fmla="*/ 22824 w 105"/>
                    <a:gd name="T5" fmla="*/ 45647 h 105"/>
                    <a:gd name="T6" fmla="*/ 22824 w 105"/>
                    <a:gd name="T7" fmla="*/ 45647 h 105"/>
                    <a:gd name="T8" fmla="*/ 0 w 105"/>
                    <a:gd name="T9" fmla="*/ 22824 h 105"/>
                    <a:gd name="T10" fmla="*/ 0 w 105"/>
                    <a:gd name="T11" fmla="*/ 22824 h 105"/>
                    <a:gd name="T12" fmla="*/ 22824 w 105"/>
                    <a:gd name="T13" fmla="*/ 0 h 105"/>
                    <a:gd name="T14" fmla="*/ 22824 w 105"/>
                    <a:gd name="T15" fmla="*/ 0 h 105"/>
                    <a:gd name="T16" fmla="*/ 45647 w 105"/>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5">
                      <a:moveTo>
                        <a:pt x="104" y="52"/>
                      </a:moveTo>
                      <a:lnTo>
                        <a:pt x="104" y="52"/>
                      </a:lnTo>
                      <a:cubicBezTo>
                        <a:pt x="104" y="81"/>
                        <a:pt x="82" y="104"/>
                        <a:pt x="52" y="104"/>
                      </a:cubicBezTo>
                      <a:cubicBezTo>
                        <a:pt x="24" y="104"/>
                        <a:pt x="0" y="81"/>
                        <a:pt x="0" y="52"/>
                      </a:cubicBezTo>
                      <a:cubicBezTo>
                        <a:pt x="0" y="23"/>
                        <a:pt x="24" y="0"/>
                        <a:pt x="52" y="0"/>
                      </a:cubicBezTo>
                      <a:cubicBezTo>
                        <a:pt x="82" y="0"/>
                        <a:pt x="104" y="23"/>
                        <a:pt x="104" y="52"/>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84" name="Freeform 180"/>
                <p:cNvSpPr>
                  <a:spLocks noChangeArrowheads="1"/>
                </p:cNvSpPr>
                <p:nvPr/>
              </p:nvSpPr>
              <p:spPr bwMode="auto">
                <a:xfrm>
                  <a:off x="8459603" y="1806896"/>
                  <a:ext cx="45574" cy="45579"/>
                </a:xfrm>
                <a:custGeom>
                  <a:avLst/>
                  <a:gdLst>
                    <a:gd name="T0" fmla="*/ 45647 w 105"/>
                    <a:gd name="T1" fmla="*/ 22824 h 105"/>
                    <a:gd name="T2" fmla="*/ 45647 w 105"/>
                    <a:gd name="T3" fmla="*/ 22824 h 105"/>
                    <a:gd name="T4" fmla="*/ 22824 w 105"/>
                    <a:gd name="T5" fmla="*/ 45647 h 105"/>
                    <a:gd name="T6" fmla="*/ 22824 w 105"/>
                    <a:gd name="T7" fmla="*/ 45647 h 105"/>
                    <a:gd name="T8" fmla="*/ 0 w 105"/>
                    <a:gd name="T9" fmla="*/ 22824 h 105"/>
                    <a:gd name="T10" fmla="*/ 0 w 105"/>
                    <a:gd name="T11" fmla="*/ 22824 h 105"/>
                    <a:gd name="T12" fmla="*/ 22824 w 105"/>
                    <a:gd name="T13" fmla="*/ 0 h 105"/>
                    <a:gd name="T14" fmla="*/ 22824 w 105"/>
                    <a:gd name="T15" fmla="*/ 0 h 105"/>
                    <a:gd name="T16" fmla="*/ 45647 w 105"/>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05">
                      <a:moveTo>
                        <a:pt x="104" y="52"/>
                      </a:moveTo>
                      <a:lnTo>
                        <a:pt x="104" y="52"/>
                      </a:lnTo>
                      <a:cubicBezTo>
                        <a:pt x="104" y="80"/>
                        <a:pt x="81" y="104"/>
                        <a:pt x="52" y="104"/>
                      </a:cubicBezTo>
                      <a:cubicBezTo>
                        <a:pt x="24" y="104"/>
                        <a:pt x="0" y="80"/>
                        <a:pt x="0" y="52"/>
                      </a:cubicBezTo>
                      <a:cubicBezTo>
                        <a:pt x="0" y="22"/>
                        <a:pt x="24" y="0"/>
                        <a:pt x="52" y="0"/>
                      </a:cubicBezTo>
                      <a:cubicBezTo>
                        <a:pt x="81" y="0"/>
                        <a:pt x="104" y="22"/>
                        <a:pt x="104" y="52"/>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85" name="Freeform 181"/>
                <p:cNvSpPr>
                  <a:spLocks noChangeArrowheads="1"/>
                </p:cNvSpPr>
                <p:nvPr/>
              </p:nvSpPr>
              <p:spPr bwMode="auto">
                <a:xfrm>
                  <a:off x="8327153" y="1806896"/>
                  <a:ext cx="45574" cy="45579"/>
                </a:xfrm>
                <a:custGeom>
                  <a:avLst/>
                  <a:gdLst>
                    <a:gd name="T0" fmla="*/ 45651 w 106"/>
                    <a:gd name="T1" fmla="*/ 22824 h 105"/>
                    <a:gd name="T2" fmla="*/ 45651 w 106"/>
                    <a:gd name="T3" fmla="*/ 22824 h 105"/>
                    <a:gd name="T4" fmla="*/ 22608 w 106"/>
                    <a:gd name="T5" fmla="*/ 45647 h 105"/>
                    <a:gd name="T6" fmla="*/ 22608 w 106"/>
                    <a:gd name="T7" fmla="*/ 45647 h 105"/>
                    <a:gd name="T8" fmla="*/ 0 w 106"/>
                    <a:gd name="T9" fmla="*/ 22824 h 105"/>
                    <a:gd name="T10" fmla="*/ 0 w 106"/>
                    <a:gd name="T11" fmla="*/ 22824 h 105"/>
                    <a:gd name="T12" fmla="*/ 22608 w 106"/>
                    <a:gd name="T13" fmla="*/ 0 h 105"/>
                    <a:gd name="T14" fmla="*/ 22608 w 106"/>
                    <a:gd name="T15" fmla="*/ 0 h 105"/>
                    <a:gd name="T16" fmla="*/ 45651 w 106"/>
                    <a:gd name="T17" fmla="*/ 22824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5">
                      <a:moveTo>
                        <a:pt x="105" y="52"/>
                      </a:moveTo>
                      <a:lnTo>
                        <a:pt x="105" y="52"/>
                      </a:lnTo>
                      <a:cubicBezTo>
                        <a:pt x="105" y="80"/>
                        <a:pt x="81" y="104"/>
                        <a:pt x="52" y="104"/>
                      </a:cubicBezTo>
                      <a:cubicBezTo>
                        <a:pt x="23" y="104"/>
                        <a:pt x="0" y="80"/>
                        <a:pt x="0" y="52"/>
                      </a:cubicBezTo>
                      <a:cubicBezTo>
                        <a:pt x="0" y="22"/>
                        <a:pt x="23" y="0"/>
                        <a:pt x="52" y="0"/>
                      </a:cubicBezTo>
                      <a:cubicBezTo>
                        <a:pt x="81" y="0"/>
                        <a:pt x="105" y="22"/>
                        <a:pt x="105" y="52"/>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86" name="Freeform 182"/>
                <p:cNvSpPr>
                  <a:spLocks noChangeArrowheads="1"/>
                </p:cNvSpPr>
                <p:nvPr/>
              </p:nvSpPr>
              <p:spPr bwMode="auto">
                <a:xfrm>
                  <a:off x="8879739" y="-457804"/>
                  <a:ext cx="618098" cy="260654"/>
                </a:xfrm>
                <a:custGeom>
                  <a:avLst/>
                  <a:gdLst>
                    <a:gd name="T0" fmla="*/ 487598 w 1419"/>
                    <a:gd name="T1" fmla="*/ 260719 h 601"/>
                    <a:gd name="T2" fmla="*/ 130288 w 1419"/>
                    <a:gd name="T3" fmla="*/ 260719 h 601"/>
                    <a:gd name="T4" fmla="*/ 130288 w 1419"/>
                    <a:gd name="T5" fmla="*/ 260719 h 601"/>
                    <a:gd name="T6" fmla="*/ 0 w 1419"/>
                    <a:gd name="T7" fmla="*/ 130794 h 601"/>
                    <a:gd name="T8" fmla="*/ 0 w 1419"/>
                    <a:gd name="T9" fmla="*/ 130794 h 601"/>
                    <a:gd name="T10" fmla="*/ 130288 w 1419"/>
                    <a:gd name="T11" fmla="*/ 0 h 601"/>
                    <a:gd name="T12" fmla="*/ 487598 w 1419"/>
                    <a:gd name="T13" fmla="*/ 0 h 601"/>
                    <a:gd name="T14" fmla="*/ 487598 w 1419"/>
                    <a:gd name="T15" fmla="*/ 0 h 601"/>
                    <a:gd name="T16" fmla="*/ 617885 w 1419"/>
                    <a:gd name="T17" fmla="*/ 130794 h 601"/>
                    <a:gd name="T18" fmla="*/ 617885 w 1419"/>
                    <a:gd name="T19" fmla="*/ 130794 h 601"/>
                    <a:gd name="T20" fmla="*/ 487598 w 1419"/>
                    <a:gd name="T21" fmla="*/ 260719 h 6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19" h="601">
                      <a:moveTo>
                        <a:pt x="1119" y="600"/>
                      </a:moveTo>
                      <a:lnTo>
                        <a:pt x="299" y="600"/>
                      </a:lnTo>
                      <a:cubicBezTo>
                        <a:pt x="133" y="600"/>
                        <a:pt x="0" y="466"/>
                        <a:pt x="0" y="301"/>
                      </a:cubicBezTo>
                      <a:cubicBezTo>
                        <a:pt x="0" y="135"/>
                        <a:pt x="133" y="0"/>
                        <a:pt x="299" y="0"/>
                      </a:cubicBezTo>
                      <a:lnTo>
                        <a:pt x="1119" y="0"/>
                      </a:lnTo>
                      <a:cubicBezTo>
                        <a:pt x="1284" y="0"/>
                        <a:pt x="1418" y="135"/>
                        <a:pt x="1418" y="301"/>
                      </a:cubicBezTo>
                      <a:cubicBezTo>
                        <a:pt x="1418" y="466"/>
                        <a:pt x="1284" y="600"/>
                        <a:pt x="1119" y="600"/>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sp>
              <p:nvSpPr>
                <p:cNvPr id="87" name="Freeform 183"/>
                <p:cNvSpPr>
                  <a:spLocks noChangeArrowheads="1"/>
                </p:cNvSpPr>
                <p:nvPr/>
              </p:nvSpPr>
              <p:spPr bwMode="auto">
                <a:xfrm>
                  <a:off x="7788810" y="524991"/>
                  <a:ext cx="618098" cy="260654"/>
                </a:xfrm>
                <a:custGeom>
                  <a:avLst/>
                  <a:gdLst>
                    <a:gd name="T0" fmla="*/ 487690 w 1420"/>
                    <a:gd name="T1" fmla="*/ 260719 h 600"/>
                    <a:gd name="T2" fmla="*/ 130631 w 1420"/>
                    <a:gd name="T3" fmla="*/ 260719 h 600"/>
                    <a:gd name="T4" fmla="*/ 130631 w 1420"/>
                    <a:gd name="T5" fmla="*/ 260719 h 600"/>
                    <a:gd name="T6" fmla="*/ 0 w 1420"/>
                    <a:gd name="T7" fmla="*/ 130142 h 600"/>
                    <a:gd name="T8" fmla="*/ 0 w 1420"/>
                    <a:gd name="T9" fmla="*/ 130142 h 600"/>
                    <a:gd name="T10" fmla="*/ 130631 w 1420"/>
                    <a:gd name="T11" fmla="*/ 0 h 600"/>
                    <a:gd name="T12" fmla="*/ 487690 w 1420"/>
                    <a:gd name="T13" fmla="*/ 0 h 600"/>
                    <a:gd name="T14" fmla="*/ 487690 w 1420"/>
                    <a:gd name="T15" fmla="*/ 0 h 600"/>
                    <a:gd name="T16" fmla="*/ 617886 w 1420"/>
                    <a:gd name="T17" fmla="*/ 130142 h 600"/>
                    <a:gd name="T18" fmla="*/ 617886 w 1420"/>
                    <a:gd name="T19" fmla="*/ 130142 h 600"/>
                    <a:gd name="T20" fmla="*/ 487690 w 1420"/>
                    <a:gd name="T21" fmla="*/ 260719 h 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20" h="600">
                      <a:moveTo>
                        <a:pt x="1120" y="599"/>
                      </a:moveTo>
                      <a:lnTo>
                        <a:pt x="300" y="599"/>
                      </a:lnTo>
                      <a:cubicBezTo>
                        <a:pt x="134" y="599"/>
                        <a:pt x="0" y="465"/>
                        <a:pt x="0" y="299"/>
                      </a:cubicBezTo>
                      <a:cubicBezTo>
                        <a:pt x="0" y="133"/>
                        <a:pt x="134" y="0"/>
                        <a:pt x="300" y="0"/>
                      </a:cubicBezTo>
                      <a:lnTo>
                        <a:pt x="1120" y="0"/>
                      </a:lnTo>
                      <a:cubicBezTo>
                        <a:pt x="1285" y="0"/>
                        <a:pt x="1419" y="133"/>
                        <a:pt x="1419" y="299"/>
                      </a:cubicBezTo>
                      <a:cubicBezTo>
                        <a:pt x="1419" y="465"/>
                        <a:pt x="1285" y="599"/>
                        <a:pt x="1120" y="599"/>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dirty="0">
                    <a:latin typeface="+mn-lt"/>
                    <a:cs typeface="+mn-cs"/>
                  </a:endParaRPr>
                </a:p>
              </p:txBody>
            </p:sp>
            <p:sp>
              <p:nvSpPr>
                <p:cNvPr id="88" name="Freeform 184"/>
                <p:cNvSpPr>
                  <a:spLocks noChangeArrowheads="1"/>
                </p:cNvSpPr>
                <p:nvPr/>
              </p:nvSpPr>
              <p:spPr bwMode="auto">
                <a:xfrm>
                  <a:off x="9789796" y="1190157"/>
                  <a:ext cx="760517" cy="521309"/>
                </a:xfrm>
                <a:custGeom>
                  <a:avLst/>
                  <a:gdLst>
                    <a:gd name="T0" fmla="*/ 628967 w 1747"/>
                    <a:gd name="T1" fmla="*/ 259759 h 1196"/>
                    <a:gd name="T2" fmla="*/ 507962 w 1747"/>
                    <a:gd name="T3" fmla="*/ 259759 h 1196"/>
                    <a:gd name="T4" fmla="*/ 507962 w 1747"/>
                    <a:gd name="T5" fmla="*/ 259759 h 1196"/>
                    <a:gd name="T6" fmla="*/ 617650 w 1747"/>
                    <a:gd name="T7" fmla="*/ 130532 h 1196"/>
                    <a:gd name="T8" fmla="*/ 617650 w 1747"/>
                    <a:gd name="T9" fmla="*/ 130532 h 1196"/>
                    <a:gd name="T10" fmla="*/ 487504 w 1747"/>
                    <a:gd name="T11" fmla="*/ 0 h 1196"/>
                    <a:gd name="T12" fmla="*/ 130581 w 1747"/>
                    <a:gd name="T13" fmla="*/ 0 h 1196"/>
                    <a:gd name="T14" fmla="*/ 130581 w 1747"/>
                    <a:gd name="T15" fmla="*/ 0 h 1196"/>
                    <a:gd name="T16" fmla="*/ 0 w 1747"/>
                    <a:gd name="T17" fmla="*/ 130532 h 1196"/>
                    <a:gd name="T18" fmla="*/ 0 w 1747"/>
                    <a:gd name="T19" fmla="*/ 130532 h 1196"/>
                    <a:gd name="T20" fmla="*/ 130581 w 1747"/>
                    <a:gd name="T21" fmla="*/ 261064 h 1196"/>
                    <a:gd name="T22" fmla="*/ 252457 w 1747"/>
                    <a:gd name="T23" fmla="*/ 261064 h 1196"/>
                    <a:gd name="T24" fmla="*/ 252457 w 1747"/>
                    <a:gd name="T25" fmla="*/ 261064 h 1196"/>
                    <a:gd name="T26" fmla="*/ 142334 w 1747"/>
                    <a:gd name="T27" fmla="*/ 389856 h 1196"/>
                    <a:gd name="T28" fmla="*/ 142334 w 1747"/>
                    <a:gd name="T29" fmla="*/ 389856 h 1196"/>
                    <a:gd name="T30" fmla="*/ 272480 w 1747"/>
                    <a:gd name="T31" fmla="*/ 519953 h 1196"/>
                    <a:gd name="T32" fmla="*/ 628967 w 1747"/>
                    <a:gd name="T33" fmla="*/ 519953 h 1196"/>
                    <a:gd name="T34" fmla="*/ 628967 w 1747"/>
                    <a:gd name="T35" fmla="*/ 519953 h 1196"/>
                    <a:gd name="T36" fmla="*/ 759984 w 1747"/>
                    <a:gd name="T37" fmla="*/ 389856 h 1196"/>
                    <a:gd name="T38" fmla="*/ 759984 w 1747"/>
                    <a:gd name="T39" fmla="*/ 389856 h 1196"/>
                    <a:gd name="T40" fmla="*/ 628967 w 1747"/>
                    <a:gd name="T41" fmla="*/ 259759 h 11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47" h="1196">
                      <a:moveTo>
                        <a:pt x="1445" y="597"/>
                      </a:moveTo>
                      <a:lnTo>
                        <a:pt x="1167" y="597"/>
                      </a:lnTo>
                      <a:cubicBezTo>
                        <a:pt x="1310" y="573"/>
                        <a:pt x="1419" y="450"/>
                        <a:pt x="1419" y="300"/>
                      </a:cubicBezTo>
                      <a:cubicBezTo>
                        <a:pt x="1419" y="134"/>
                        <a:pt x="1285" y="0"/>
                        <a:pt x="1120" y="0"/>
                      </a:cubicBezTo>
                      <a:lnTo>
                        <a:pt x="300" y="0"/>
                      </a:lnTo>
                      <a:cubicBezTo>
                        <a:pt x="134" y="0"/>
                        <a:pt x="0" y="134"/>
                        <a:pt x="0" y="300"/>
                      </a:cubicBezTo>
                      <a:cubicBezTo>
                        <a:pt x="0" y="466"/>
                        <a:pt x="134" y="600"/>
                        <a:pt x="300" y="600"/>
                      </a:cubicBezTo>
                      <a:lnTo>
                        <a:pt x="580" y="600"/>
                      </a:lnTo>
                      <a:cubicBezTo>
                        <a:pt x="436" y="623"/>
                        <a:pt x="327" y="746"/>
                        <a:pt x="327" y="896"/>
                      </a:cubicBezTo>
                      <a:cubicBezTo>
                        <a:pt x="327" y="1062"/>
                        <a:pt x="460" y="1195"/>
                        <a:pt x="626" y="1195"/>
                      </a:cubicBezTo>
                      <a:lnTo>
                        <a:pt x="1445" y="1195"/>
                      </a:lnTo>
                      <a:cubicBezTo>
                        <a:pt x="1611" y="1195"/>
                        <a:pt x="1746" y="1062"/>
                        <a:pt x="1746" y="896"/>
                      </a:cubicBezTo>
                      <a:cubicBezTo>
                        <a:pt x="1746" y="731"/>
                        <a:pt x="1611" y="597"/>
                        <a:pt x="1445" y="597"/>
                      </a:cubicBezTo>
                    </a:path>
                  </a:pathLst>
                </a:custGeom>
                <a:solidFill>
                  <a:schemeClr val="accent4">
                    <a:lumMod val="75000"/>
                  </a:schemeClr>
                </a:solidFill>
                <a:ln>
                  <a:noFill/>
                </a:ln>
                <a:effectLst/>
              </p:spPr>
              <p:txBody>
                <a:bodyPr wrap="none" anchor="ctr"/>
                <a:lstStyle/>
                <a:p>
                  <a:pPr fontAlgn="auto">
                    <a:spcBef>
                      <a:spcPts val="0"/>
                    </a:spcBef>
                    <a:spcAft>
                      <a:spcPts val="0"/>
                    </a:spcAft>
                    <a:defRPr/>
                  </a:pPr>
                  <a:endParaRPr lang="es-ES_tradnl">
                    <a:latin typeface="+mn-lt"/>
                    <a:cs typeface="+mn-cs"/>
                  </a:endParaRPr>
                </a:p>
              </p:txBody>
            </p:sp>
          </p:grpSp>
        </p:grpSp>
      </p:grpSp>
      <p:sp>
        <p:nvSpPr>
          <p:cNvPr id="15362" name="TextBox 11"/>
          <p:cNvSpPr txBox="1">
            <a:spLocks noChangeArrowheads="1"/>
          </p:cNvSpPr>
          <p:nvPr/>
        </p:nvSpPr>
        <p:spPr bwMode="auto">
          <a:xfrm>
            <a:off x="659845" y="1787525"/>
            <a:ext cx="3919538" cy="4981575"/>
          </a:xfrm>
          <a:prstGeom prst="rect">
            <a:avLst/>
          </a:prstGeom>
          <a:noFill/>
          <a:ln w="9525">
            <a:noFill/>
            <a:miter lim="800000"/>
            <a:headEnd/>
            <a:tailEnd/>
          </a:ln>
        </p:spPr>
        <p:txBody>
          <a:bodyPr>
            <a:spAutoFit/>
          </a:bodyPr>
          <a:lstStyle/>
          <a:p>
            <a:pPr algn="ctr">
              <a:lnSpc>
                <a:spcPts val="3500"/>
              </a:lnSpc>
            </a:pPr>
            <a:r>
              <a:rPr lang="el-GR" sz="2000" b="1" i="1" dirty="0"/>
              <a:t>Λεοντόκαρδες γυναῖκες</a:t>
            </a:r>
            <a:br>
              <a:rPr lang="el-GR" sz="2000" b="1" dirty="0"/>
            </a:br>
            <a:r>
              <a:rPr lang="el-GR" sz="2000" b="1" dirty="0"/>
              <a:t> </a:t>
            </a:r>
            <a:r>
              <a:rPr lang="el-GR" sz="2000" b="1" i="1" dirty="0"/>
              <a:t>ὅμορφες, δυναμικές,</a:t>
            </a:r>
            <a:br>
              <a:rPr lang="el-GR" sz="2000" b="1" dirty="0"/>
            </a:br>
            <a:r>
              <a:rPr lang="el-GR" sz="2000" b="1" i="1" dirty="0"/>
              <a:t>καπετάνισσες γενναῖες</a:t>
            </a:r>
            <a:br>
              <a:rPr lang="el-GR" sz="2000" b="1" dirty="0"/>
            </a:br>
            <a:r>
              <a:rPr lang="el-GR" sz="2000" b="1" i="1" dirty="0"/>
              <a:t>πάντοτε ἡρωικές.</a:t>
            </a:r>
            <a:br>
              <a:rPr lang="el-GR" sz="2000" b="1" dirty="0"/>
            </a:br>
            <a:br>
              <a:rPr lang="el-GR" sz="2000" b="1" dirty="0"/>
            </a:br>
            <a:r>
              <a:rPr lang="el-GR" sz="2000" b="1" i="1" dirty="0"/>
              <a:t>Πολεμήσατε σὰν ἄντρες</a:t>
            </a:r>
            <a:br>
              <a:rPr lang="el-GR" sz="2000" b="1" dirty="0"/>
            </a:br>
            <a:r>
              <a:rPr lang="el-GR" sz="2000" b="1" i="1" dirty="0"/>
              <a:t>δὲ σκιαχτήκατε ἐχθρὸ</a:t>
            </a:r>
            <a:br>
              <a:rPr lang="el-GR" sz="2000" b="1" dirty="0"/>
            </a:br>
            <a:r>
              <a:rPr lang="el-GR" sz="2000" b="1" i="1" dirty="0"/>
              <a:t>λευτεριὰ γιὰ τὴν Ἑλλάδα</a:t>
            </a:r>
            <a:br>
              <a:rPr lang="el-GR" sz="2000" b="1" dirty="0"/>
            </a:br>
            <a:r>
              <a:rPr lang="el-GR" sz="2000" b="1" i="1" dirty="0"/>
              <a:t>εἴχατε πάντα σκοπό</a:t>
            </a:r>
            <a:r>
              <a:rPr lang="el-GR" sz="1700" i="1" dirty="0"/>
              <a:t>.</a:t>
            </a:r>
            <a:br>
              <a:rPr lang="el-GR" sz="1700" dirty="0"/>
            </a:br>
            <a:br>
              <a:rPr lang="el-GR" dirty="0"/>
            </a:br>
            <a:endParaRPr lang="en-US" dirty="0"/>
          </a:p>
        </p:txBody>
      </p:sp>
      <p:sp>
        <p:nvSpPr>
          <p:cNvPr id="13" name="TextBox 12"/>
          <p:cNvSpPr txBox="1"/>
          <p:nvPr/>
        </p:nvSpPr>
        <p:spPr>
          <a:xfrm>
            <a:off x="1191936" y="223545"/>
            <a:ext cx="6371630" cy="990015"/>
          </a:xfrm>
          <a:prstGeom prst="rect">
            <a:avLst/>
          </a:prstGeom>
          <a:noFill/>
        </p:spPr>
        <p:txBody>
          <a:bodyPr wrap="square">
            <a:spAutoFit/>
          </a:bodyPr>
          <a:lstStyle/>
          <a:p>
            <a:pPr algn="ctr">
              <a:lnSpc>
                <a:spcPts val="7000"/>
              </a:lnSpc>
            </a:pPr>
            <a:r>
              <a:rPr lang="el-GR" sz="2400" b="1" dirty="0">
                <a:solidFill>
                  <a:schemeClr val="tx2"/>
                </a:solidFill>
                <a:latin typeface="Noto Sans SemiBold"/>
                <a:ea typeface="Noto Sans SemiBold"/>
                <a:cs typeface="Noto Sans SemiBold"/>
              </a:rPr>
              <a:t>ΛΕΟΝΤΟΚΑΡΔΕΣ ΓΥΝΑΙΚΕΣ</a:t>
            </a:r>
            <a:endParaRPr lang="el-GR" sz="3000" b="1" dirty="0">
              <a:solidFill>
                <a:schemeClr val="tx2"/>
              </a:solidFill>
              <a:latin typeface="Noto Sans SemiBold"/>
              <a:ea typeface="Noto Sans SemiBold"/>
              <a:cs typeface="Noto Sans SemiBold"/>
            </a:endParaRPr>
          </a:p>
        </p:txBody>
      </p:sp>
      <p:sp>
        <p:nvSpPr>
          <p:cNvPr id="15507" name="Rectangle 147"/>
          <p:cNvSpPr>
            <a:spLocks noChangeArrowheads="1"/>
          </p:cNvSpPr>
          <p:nvPr/>
        </p:nvSpPr>
        <p:spPr bwMode="auto">
          <a:xfrm>
            <a:off x="4701111" y="2090737"/>
            <a:ext cx="3154160" cy="3477875"/>
          </a:xfrm>
          <a:prstGeom prst="rect">
            <a:avLst/>
          </a:prstGeom>
          <a:noFill/>
          <a:ln w="9525">
            <a:noFill/>
            <a:miter lim="800000"/>
            <a:headEnd/>
            <a:tailEnd/>
          </a:ln>
          <a:effectLst/>
        </p:spPr>
        <p:txBody>
          <a:bodyPr wrap="square">
            <a:spAutoFit/>
          </a:bodyPr>
          <a:lstStyle/>
          <a:p>
            <a:r>
              <a:rPr lang="el-GR" sz="2000" b="1" i="1" dirty="0"/>
              <a:t>Ρεφραίν</a:t>
            </a:r>
            <a:br>
              <a:rPr lang="el-GR" sz="2000" b="1" dirty="0"/>
            </a:br>
            <a:r>
              <a:rPr lang="el-GR" sz="2000" b="1" i="1" dirty="0"/>
              <a:t>Μπουμπουλίνα Λασκαρίνα</a:t>
            </a:r>
            <a:br>
              <a:rPr lang="el-GR" sz="2000" b="1" dirty="0"/>
            </a:br>
            <a:r>
              <a:rPr lang="el-GR" sz="2000" b="1" i="1" dirty="0"/>
              <a:t>καὶ Μαντὼ τοῦ Μαυρογένους</a:t>
            </a:r>
            <a:br>
              <a:rPr lang="el-GR" sz="2000" b="1" dirty="0"/>
            </a:br>
            <a:r>
              <a:rPr lang="el-GR" sz="2000" b="1" i="1" dirty="0"/>
              <a:t>πλοία δώσατε καὶ χρῆμα</a:t>
            </a:r>
            <a:br>
              <a:rPr lang="el-GR" sz="2000" b="1" dirty="0"/>
            </a:br>
            <a:r>
              <a:rPr lang="el-GR" sz="2000" b="1" i="1" dirty="0"/>
              <a:t>γιὰ τὴ λευτεριὰ τοῦ γένους. </a:t>
            </a:r>
          </a:p>
          <a:p>
            <a:endParaRPr lang="el-GR" sz="2000" b="1" i="1" dirty="0"/>
          </a:p>
          <a:p>
            <a:r>
              <a:rPr lang="el-GR" sz="2000" b="1" i="1" dirty="0"/>
              <a:t>Θὲ νὰ μείνετε γιὰ πάντα</a:t>
            </a:r>
            <a:br>
              <a:rPr lang="el-GR" sz="2000" b="1" dirty="0"/>
            </a:br>
            <a:r>
              <a:rPr lang="el-GR" sz="2000" b="1" i="1" dirty="0"/>
              <a:t>σ' ὅλων μέσα τὶς καρδιὲς</a:t>
            </a:r>
            <a:br>
              <a:rPr lang="el-GR" sz="2000" b="1" dirty="0"/>
            </a:br>
            <a:r>
              <a:rPr lang="el-GR" sz="2000" b="1" i="1" dirty="0"/>
              <a:t>σὰν παράδειγμα Ἑλληνίδων</a:t>
            </a:r>
            <a:br>
              <a:rPr lang="el-GR" sz="2000" b="1" dirty="0"/>
            </a:br>
            <a:r>
              <a:rPr lang="el-GR" sz="2000" b="1" i="1" dirty="0"/>
              <a:t>σὲ στιγμὲς ἡρωικές</a:t>
            </a:r>
            <a:r>
              <a:rPr lang="el-GR" i="1" dirty="0"/>
              <a:t>.</a:t>
            </a:r>
            <a:r>
              <a:rPr lang="el-GR" dirty="0"/>
              <a:t> </a:t>
            </a:r>
          </a:p>
        </p:txBody>
      </p:sp>
      <p:sp>
        <p:nvSpPr>
          <p:cNvPr id="15508" name="Rectangle 148"/>
          <p:cNvSpPr>
            <a:spLocks noChangeArrowheads="1"/>
          </p:cNvSpPr>
          <p:nvPr/>
        </p:nvSpPr>
        <p:spPr bwMode="auto">
          <a:xfrm>
            <a:off x="2478881" y="6204588"/>
            <a:ext cx="5187061" cy="369332"/>
          </a:xfrm>
          <a:prstGeom prst="rect">
            <a:avLst/>
          </a:prstGeom>
          <a:noFill/>
          <a:ln w="9525">
            <a:noFill/>
            <a:miter lim="800000"/>
            <a:headEnd/>
            <a:tailEnd/>
          </a:ln>
          <a:effectLst/>
        </p:spPr>
        <p:txBody>
          <a:bodyPr wrap="none">
            <a:spAutoFit/>
          </a:bodyPr>
          <a:lstStyle/>
          <a:p>
            <a:r>
              <a:rPr lang="en-US" b="1" dirty="0">
                <a:hlinkClick r:id="rId3"/>
              </a:rPr>
              <a:t>https://www.youtube.com/watch?v=w3pWK2_0yIU</a:t>
            </a:r>
            <a:endParaRPr lang="el-GR" b="1" dirty="0"/>
          </a:p>
        </p:txBody>
      </p:sp>
    </p:spTree>
    <p:extLst>
      <p:ext uri="{BB962C8B-B14F-4D97-AF65-F5344CB8AC3E}">
        <p14:creationId xmlns:p14="http://schemas.microsoft.com/office/powerpoint/2010/main" val="355482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0"/>
            <a:ext cx="7859216" cy="864096"/>
          </a:xfrm>
        </p:spPr>
        <p:txBody>
          <a:bodyPr>
            <a:normAutofit fontScale="90000"/>
          </a:bodyPr>
          <a:lstStyle/>
          <a:p>
            <a:br>
              <a:rPr lang="el-GR" dirty="0"/>
            </a:br>
            <a:r>
              <a:rPr lang="el-GR" b="1" dirty="0">
                <a:solidFill>
                  <a:srgbClr val="C00000"/>
                </a:solidFill>
              </a:rPr>
              <a:t>Δόμνα Βισβίζη</a:t>
            </a:r>
            <a:r>
              <a:rPr lang="el-GR" b="1" i="1" dirty="0">
                <a:solidFill>
                  <a:srgbClr val="C00000"/>
                </a:solidFill>
              </a:rPr>
              <a:t>(</a:t>
            </a:r>
            <a:r>
              <a:rPr lang="el-GR" sz="3600" b="1" i="1" dirty="0">
                <a:solidFill>
                  <a:srgbClr val="C00000"/>
                </a:solidFill>
              </a:rPr>
              <a:t>1784-1850</a:t>
            </a:r>
            <a:r>
              <a:rPr lang="el-GR" b="1" i="1" dirty="0">
                <a:solidFill>
                  <a:srgbClr val="C00000"/>
                </a:solidFill>
              </a:rPr>
              <a:t>)</a:t>
            </a:r>
            <a:br>
              <a:rPr lang="el-GR" b="1" dirty="0">
                <a:solidFill>
                  <a:srgbClr val="C00000"/>
                </a:solidFill>
              </a:rPr>
            </a:br>
            <a:endParaRPr lang="el-GR" b="1" dirty="0">
              <a:solidFill>
                <a:srgbClr val="C00000"/>
              </a:solidFill>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2691424" cy="3028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203848" y="1124744"/>
            <a:ext cx="5669320" cy="5262979"/>
          </a:xfrm>
          <a:prstGeom prst="rect">
            <a:avLst/>
          </a:prstGeom>
        </p:spPr>
        <p:txBody>
          <a:bodyPr wrap="square">
            <a:spAutoFit/>
          </a:bodyPr>
          <a:lstStyle/>
          <a:p>
            <a:r>
              <a:rPr lang="el-GR" b="1" dirty="0">
                <a:solidFill>
                  <a:srgbClr val="FF0000"/>
                </a:solidFill>
              </a:rPr>
              <a:t> </a:t>
            </a:r>
            <a:r>
              <a:rPr lang="el-GR" sz="2400" b="1" dirty="0">
                <a:solidFill>
                  <a:srgbClr val="FF0000"/>
                </a:solidFill>
              </a:rPr>
              <a:t>Γεννιέται στον Αίνο της Θράκης. Συμμετέχει ενεργά στην Ελληνική Επανάσταση παίρνοντας μέρος μαζί με τον άνδρα της, Χατζή Αντώνη Βισβίζη, στις θαλάσσιες επειχηρήσεις του Αγώνα στο Άγιο Όρος, στη Λέσβο και στη Σάμο. Με το θάνατο του άνδρα της, η Δόμνα Βισβίζη αναλαμβάνει η ίδια τη διοίκηση του πλοίου και συνεχίζει τη δράση της στην περιοχή της Εύβοιας. Εξοπλίζει και συντηρεί το πλοίο της «Καλομοίρα» με δικά της χρήματα για τρία χρόνια. Μετά το τέλος του Αγώνα, της παραχωρείται μία μικρή σύνταξη. Πεθαίνει στον Πειραιά</a:t>
            </a:r>
          </a:p>
        </p:txBody>
      </p:sp>
    </p:spTree>
    <p:extLst>
      <p:ext uri="{BB962C8B-B14F-4D97-AF65-F5344CB8AC3E}">
        <p14:creationId xmlns:p14="http://schemas.microsoft.com/office/powerpoint/2010/main" val="17850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7504" y="476672"/>
            <a:ext cx="8676456" cy="6047953"/>
          </a:xfrm>
        </p:spPr>
        <p:txBody>
          <a:bodyPr>
            <a:noAutofit/>
          </a:bodyPr>
          <a:lstStyle/>
          <a:p>
            <a:pPr fontAlgn="base"/>
            <a:r>
              <a:rPr lang="el-GR" sz="2000" b="1" dirty="0">
                <a:solidFill>
                  <a:srgbClr val="002060"/>
                </a:solidFill>
              </a:rPr>
              <a:t>Το δημοτικό τραγούδι, βγαλμένο μέσα από την ψυχή του λαού, χωρίς φτιασίδια και σκοπιμότητες, είναι το καταστάλαγμα της εμπειρίας, της χαράς, της ελπίδας, του πόνου, του κατατρεγμού, της ξενιτιάς. Στους στίχους του, που είναι αφιασίδωτοι και περιέχουν με λυρισμό, αλλά και αμεσότητα πρόσωπα και γεγονότα, διασώθηκαν, απαθανατίσθηκαν μηνύματα, πληροφορίες και ονόματα που ίσως αλλιώς θα είχαν οριστικά απολεσθεί. Κι όχι μόνον αυτό, αλλά καθώς τραγουδιόταν από ραχούλα σε ραχούλα κι από κορφούλα σε κορφή κι απλωνόταν απ’ άκρη σ’ άκρη της σκλαβωμένης γης, συντηρούσε την ιστορική συνείδηση, την ομοψυχία, την ενότητα, την ευγένεια των αισθημάτων, γινόταν μαντατοφόρος χωρίς προκαταλήψεις και σκοπιμότητες, ήταν κάτι σαν τα σημερινά Μέσα Ενημέρωσης, μόνο που τo διέπνεε εθνικός παλμός και διαχρονικότητα, όχι κυνήγι του καθημερινού.</a:t>
            </a:r>
          </a:p>
          <a:p>
            <a:pPr fontAlgn="base"/>
            <a:endParaRPr lang="el-GR" sz="2000" b="1" dirty="0">
              <a:solidFill>
                <a:srgbClr val="002060"/>
              </a:solidFill>
            </a:endParaRPr>
          </a:p>
          <a:p>
            <a:pPr fontAlgn="base"/>
            <a:r>
              <a:rPr lang="el-GR" sz="2000" b="1" dirty="0">
                <a:solidFill>
                  <a:srgbClr val="002060"/>
                </a:solidFill>
              </a:rPr>
              <a:t>Έτσι, διασώθηκαν πολλά δημοτικά τραγούδια από στόμα σε στόμα, να διαλαλούν τα κατορθώματα και τις τραγωδίες και γυναικών του ’21, που αγωνίστηκαν και θυσίασαν τα πάντα χωρίς δισταγμό.</a:t>
            </a:r>
          </a:p>
          <a:p>
            <a:endParaRPr lang="el-GR" sz="2000" dirty="0"/>
          </a:p>
        </p:txBody>
      </p:sp>
    </p:spTree>
    <p:extLst>
      <p:ext uri="{BB962C8B-B14F-4D97-AF65-F5344CB8AC3E}">
        <p14:creationId xmlns:p14="http://schemas.microsoft.com/office/powerpoint/2010/main" val="267889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3608" y="1196752"/>
            <a:ext cx="7416824" cy="4524315"/>
          </a:xfrm>
          <a:prstGeom prst="rect">
            <a:avLst/>
          </a:prstGeom>
        </p:spPr>
        <p:txBody>
          <a:bodyPr wrap="square">
            <a:spAutoFit/>
          </a:bodyPr>
          <a:lstStyle/>
          <a:p>
            <a:r>
              <a:rPr lang="el-GR" sz="2400" b="1" dirty="0">
                <a:solidFill>
                  <a:srgbClr val="002060"/>
                </a:solidFill>
              </a:rPr>
              <a:t>«Πουλάκι πόθεν έρχεσαι; Πουλάκι αποκρίσου. Μην είδες και μην άκουσες για την κυρά Δομνίτσα την όμορφη, τη δυνατή, την αρχικαπετάνα, πούχει καράβι ατίμητο, το πρώτο μες στα πρώτα, καράβι γοργοτάξιδο, καράβι τιμημένο, καράβι που πολέμησε στης Ίμπρος το μπουγάζι».</a:t>
            </a:r>
            <a:endParaRPr lang="el-GR" sz="2400" b="1" dirty="0">
              <a:solidFill>
                <a:srgbClr val="FF0000"/>
              </a:solidFill>
            </a:endParaRPr>
          </a:p>
          <a:p>
            <a:endParaRPr lang="el-GR" sz="2400" b="1" dirty="0">
              <a:solidFill>
                <a:srgbClr val="FF0000"/>
              </a:solidFill>
            </a:endParaRPr>
          </a:p>
          <a:p>
            <a:r>
              <a:rPr lang="el-GR" sz="2400" b="1" dirty="0">
                <a:solidFill>
                  <a:srgbClr val="FF0000"/>
                </a:solidFill>
              </a:rPr>
              <a:t> Ο Οδυσσέας Ανδρούτσος βεβαιώνει με έγγραφο του      ( Μάης 1822) πως η Δόμνα Βισβίζη έσωσε τους άνδρες του και τον ίδιο «δια της προμηθείας τροφίμων και πολεμοφοδίων, άνευ της οποίας ο στρατός του θα </a:t>
            </a:r>
            <a:r>
              <a:rPr lang="el-GR" sz="2400" b="1" i="1" dirty="0">
                <a:solidFill>
                  <a:srgbClr val="FF0000"/>
                </a:solidFill>
              </a:rPr>
              <a:t>διελύετο».</a:t>
            </a:r>
            <a:endParaRPr lang="el-GR" sz="2400" b="1" dirty="0">
              <a:solidFill>
                <a:srgbClr val="FF0000"/>
              </a:solidFill>
            </a:endParaRPr>
          </a:p>
        </p:txBody>
      </p:sp>
    </p:spTree>
    <p:extLst>
      <p:ext uri="{BB962C8B-B14F-4D97-AF65-F5344CB8AC3E}">
        <p14:creationId xmlns:p14="http://schemas.microsoft.com/office/powerpoint/2010/main" val="59024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384" y="0"/>
            <a:ext cx="947772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55575" y="4005064"/>
            <a:ext cx="7881645"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4000" b="1" dirty="0">
                <a:ln w="11430"/>
                <a:solidFill>
                  <a:srgbClr val="00B0F0"/>
                </a:solidFill>
                <a:effectLst>
                  <a:outerShdw blurRad="50800" dist="39000" dir="5460000" algn="tl">
                    <a:srgbClr val="000000">
                      <a:alpha val="38000"/>
                    </a:srgbClr>
                  </a:outerShdw>
                </a:effectLst>
              </a:rPr>
              <a:t>ΗΡΩΕΣ ΤΗΣ ΕΠΑΝΑΣΤΑΣΗΣ ΤΟΥ 1821</a:t>
            </a:r>
            <a:endParaRPr lang="en-US" sz="4000" b="1" cap="none" spc="0" dirty="0">
              <a:ln w="11430"/>
              <a:solidFill>
                <a:srgbClr val="00B0F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06479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100"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88" y="-70576"/>
            <a:ext cx="9290144" cy="6909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21001" y="1268760"/>
            <a:ext cx="850200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ΘΕΟΔΩΡΟΣ ΚΟΛΟΚΟΤΡΩΝΗΣ</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324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5536" y="476672"/>
            <a:ext cx="8424936" cy="5649491"/>
          </a:xfrm>
        </p:spPr>
        <p:txBody>
          <a:bodyPr>
            <a:normAutofit/>
          </a:bodyPr>
          <a:lstStyle/>
          <a:p>
            <a:r>
              <a:rPr lang="el-GR" sz="2800" b="1" dirty="0">
                <a:solidFill>
                  <a:srgbClr val="002060"/>
                </a:solidFill>
              </a:rPr>
              <a:t>Ο Θεόδωρος Κολοκοτρώνης γεννήθηκε στις 3 Απριλίου το 1770 στη Μεσσηνία. Ήταν γιος του Κωνσταντή Κολοκοτρώνη και της Γεωργίτσας Κωτσάκη. </a:t>
            </a:r>
          </a:p>
          <a:p>
            <a:r>
              <a:rPr lang="el-GR" sz="2800" b="1" dirty="0">
                <a:solidFill>
                  <a:srgbClr val="7030A0"/>
                </a:solidFill>
              </a:rPr>
              <a:t>Ο Θεόδωρος Κολοκοτρώνης ήταν Έλληνας αρχιστράτηγος και ήταν μια ηγετική μορφή της Επανάστασης του 1821 Ήταν οπλαρχηγός, πληρεξούσιος, Σύμβουλος της Επικρατείας. Απέκτησε το προσωνύμιο Γέρος του Μοριά. Μετά θάνατον τιμήθηκε από την Ελληνική Πολιτεία με τον βαθμό του Στρατάρχη.</a:t>
            </a:r>
          </a:p>
          <a:p>
            <a:endParaRPr lang="el-GR" dirty="0">
              <a:solidFill>
                <a:srgbClr val="7030A0"/>
              </a:solidFill>
            </a:endParaRPr>
          </a:p>
        </p:txBody>
      </p:sp>
    </p:spTree>
    <p:extLst>
      <p:ext uri="{BB962C8B-B14F-4D97-AF65-F5344CB8AC3E}">
        <p14:creationId xmlns:p14="http://schemas.microsoft.com/office/powerpoint/2010/main" val="378545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20688"/>
            <a:ext cx="7992888" cy="5262979"/>
          </a:xfrm>
          <a:prstGeom prst="rect">
            <a:avLst/>
          </a:prstGeom>
        </p:spPr>
        <p:txBody>
          <a:bodyPr wrap="square">
            <a:spAutoFit/>
          </a:bodyPr>
          <a:lstStyle/>
          <a:p>
            <a:r>
              <a:rPr lang="el-GR" sz="2800" b="1" dirty="0">
                <a:solidFill>
                  <a:srgbClr val="C00000"/>
                </a:solidFill>
              </a:rPr>
              <a:t>Πρωταγωνίστησε σε πολλές στρατιωτικές επιχειρήσεις του Αγώνα, όπως</a:t>
            </a:r>
            <a:r>
              <a:rPr lang="en-US" sz="2800" b="1" dirty="0">
                <a:solidFill>
                  <a:srgbClr val="C00000"/>
                </a:solidFill>
              </a:rPr>
              <a:t>:</a:t>
            </a:r>
            <a:endParaRPr lang="el-GR" sz="2800" b="1" dirty="0">
              <a:solidFill>
                <a:srgbClr val="C00000"/>
              </a:solidFill>
            </a:endParaRPr>
          </a:p>
          <a:p>
            <a:r>
              <a:rPr lang="el-GR" sz="2800" b="1" dirty="0">
                <a:solidFill>
                  <a:srgbClr val="C00000"/>
                </a:solidFill>
              </a:rPr>
              <a:t>Στη νίκη στο Βαλέτσι (13 Μαΐου 1821), </a:t>
            </a:r>
          </a:p>
          <a:p>
            <a:r>
              <a:rPr lang="el-GR" sz="2800" b="1" dirty="0">
                <a:solidFill>
                  <a:srgbClr val="002060"/>
                </a:solidFill>
              </a:rPr>
              <a:t>Στην άλωση της Τριπολιτσάς (23 Σεπτεμβρίου 1821) </a:t>
            </a:r>
          </a:p>
          <a:p>
            <a:r>
              <a:rPr lang="el-GR" sz="2800" b="1" dirty="0">
                <a:solidFill>
                  <a:srgbClr val="002060"/>
                </a:solidFill>
              </a:rPr>
              <a:t>Στην καταστροφή της στρατιάς του Δράμαλη στα Δερβενάκια (26 Ιουλίου 1822), όπου διέσωσε τον Αγώνα στην Πελοπόννησο, αφού πρυτάνευσαν η ευφυΐα και η τόλμη του στρατηγικού του νου. </a:t>
            </a:r>
          </a:p>
          <a:p>
            <a:r>
              <a:rPr lang="el-GR" sz="2800" b="1" dirty="0">
                <a:solidFill>
                  <a:schemeClr val="accent2"/>
                </a:solidFill>
              </a:rPr>
              <a:t>Οι επιτυχίες αυτές τον ανέδειξαν σε αρχιστράτηγο της Πελοποννήσου.</a:t>
            </a:r>
          </a:p>
          <a:p>
            <a:endParaRPr lang="el-GR" sz="2800" dirty="0"/>
          </a:p>
        </p:txBody>
      </p:sp>
    </p:spTree>
    <p:extLst>
      <p:ext uri="{BB962C8B-B14F-4D97-AF65-F5344CB8AC3E}">
        <p14:creationId xmlns:p14="http://schemas.microsoft.com/office/powerpoint/2010/main" val="72723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770801"/>
            <a:ext cx="7519751" cy="707886"/>
          </a:xfrm>
          <a:prstGeom prst="rect">
            <a:avLst/>
          </a:prstGeom>
        </p:spPr>
        <p:txBody>
          <a:bodyPr wrap="none">
            <a:spAutoFit/>
          </a:bodyPr>
          <a:lstStyle/>
          <a:p>
            <a:r>
              <a:rPr lang="el-GR" sz="4000" b="1" dirty="0">
                <a:solidFill>
                  <a:srgbClr val="C00000"/>
                </a:solidFill>
              </a:rPr>
              <a:t>Τραγούδι για τον Γέρο του Μοριά </a:t>
            </a:r>
          </a:p>
        </p:txBody>
      </p:sp>
      <p:sp>
        <p:nvSpPr>
          <p:cNvPr id="3" name="Rectangle 2"/>
          <p:cNvSpPr/>
          <p:nvPr/>
        </p:nvSpPr>
        <p:spPr>
          <a:xfrm>
            <a:off x="771035" y="2114014"/>
            <a:ext cx="7776864" cy="1815882"/>
          </a:xfrm>
          <a:prstGeom prst="rect">
            <a:avLst/>
          </a:prstGeom>
        </p:spPr>
        <p:txBody>
          <a:bodyPr wrap="square">
            <a:spAutoFit/>
          </a:bodyPr>
          <a:lstStyle/>
          <a:p>
            <a:r>
              <a:rPr lang="el-GR" sz="2800" dirty="0"/>
              <a:t>    </a:t>
            </a:r>
            <a:r>
              <a:rPr lang="el-GR" sz="2800" dirty="0">
                <a:solidFill>
                  <a:srgbClr val="002060"/>
                </a:solidFill>
              </a:rPr>
              <a:t>Το τραγούδι του Μωριά - Μπάμπης Τσέρτος</a:t>
            </a:r>
          </a:p>
          <a:p>
            <a:endParaRPr lang="en-US" sz="2800" dirty="0">
              <a:solidFill>
                <a:srgbClr val="002060"/>
              </a:solidFill>
            </a:endParaRPr>
          </a:p>
          <a:p>
            <a:pPr>
              <a:buNone/>
            </a:pPr>
            <a:r>
              <a:rPr lang="el-GR" sz="2800" dirty="0">
                <a:hlinkClick r:id="rId2"/>
              </a:rPr>
              <a:t>   </a:t>
            </a:r>
            <a:r>
              <a:rPr lang="en-US" sz="2800" dirty="0">
                <a:hlinkClick r:id="rId2"/>
              </a:rPr>
              <a:t>https://www.youtube.com/watch?v=T3tIJdBD9lo</a:t>
            </a:r>
            <a:endParaRPr lang="en-US" sz="2800" dirty="0"/>
          </a:p>
          <a:p>
            <a:endParaRPr lang="el-GR" sz="2800" dirty="0"/>
          </a:p>
        </p:txBody>
      </p:sp>
    </p:spTree>
    <p:extLst>
      <p:ext uri="{BB962C8B-B14F-4D97-AF65-F5344CB8AC3E}">
        <p14:creationId xmlns:p14="http://schemas.microsoft.com/office/powerpoint/2010/main" val="33038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idx="4294967295"/>
          </p:nvPr>
        </p:nvSpPr>
        <p:spPr>
          <a:xfrm>
            <a:off x="827584" y="620688"/>
            <a:ext cx="7772400" cy="1470025"/>
          </a:xfrm>
        </p:spPr>
        <p:txBody>
          <a:bodyPr>
            <a:normAutofit/>
          </a:bodyPr>
          <a:lstStyle/>
          <a:p>
            <a:r>
              <a:rPr lang="el-GR" sz="3200" b="1" dirty="0">
                <a:solidFill>
                  <a:srgbClr val="C00000"/>
                </a:solidFill>
              </a:rPr>
              <a:t>Ο Νικηταράς ή Νικήτας Σταματελόπουλος ή Τουρκοφάγος</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843118"/>
            <a:ext cx="4248472" cy="4792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603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548680"/>
            <a:ext cx="8820472" cy="5262979"/>
          </a:xfrm>
          <a:prstGeom prst="rect">
            <a:avLst/>
          </a:prstGeom>
        </p:spPr>
        <p:txBody>
          <a:bodyPr wrap="square">
            <a:spAutoFit/>
          </a:bodyPr>
          <a:lstStyle/>
          <a:p>
            <a:r>
              <a:rPr lang="el-GR" sz="2400" b="1" dirty="0">
                <a:solidFill>
                  <a:srgbClr val="C00000"/>
                </a:solidFill>
              </a:rPr>
              <a:t>Γεννήθηκε το 1782 στο χωριό Τουρκολέκα Μεγαλόπολης και ήταν γιος του κλέφτη Σταματέλου Τουρκολέκα και της Σοφίας Καρούτσου, αδελφής της γυναίκας του</a:t>
            </a:r>
            <a:r>
              <a:rPr lang="el-GR" sz="2400" b="1" dirty="0"/>
              <a:t> </a:t>
            </a:r>
            <a:r>
              <a:rPr lang="el-GR" sz="2400" b="1" dirty="0">
                <a:solidFill>
                  <a:srgbClr val="FF0000"/>
                </a:solidFill>
              </a:rPr>
              <a:t>Θεόδωρου Κολοκοτρώνη</a:t>
            </a:r>
            <a:r>
              <a:rPr lang="el-GR" sz="2400" b="1" dirty="0"/>
              <a:t>. </a:t>
            </a:r>
            <a:r>
              <a:rPr lang="el-GR" sz="2400" b="1" dirty="0">
                <a:solidFill>
                  <a:srgbClr val="C00000"/>
                </a:solidFill>
              </a:rPr>
              <a:t>Κατά μία άλλη εκδοχή, γεννήθηκε το 1784 στο χωριό Νέδουσα Μεσσηνίας. Σε ηλικία 11 χρονών βγήκε στο κλαρί με την ομάδα του πατέρα του και στη συνέχεια εντάχθηκε στο σώμα του πρωτοκλέφτη Ζάχαρις Μπαρμπιτσιώτη, του οποίου αργότερα παντρεύτηκε την κόρη Αγγελίνα.</a:t>
            </a:r>
          </a:p>
          <a:p>
            <a:r>
              <a:rPr lang="el-GR" sz="2400" b="1" dirty="0">
                <a:solidFill>
                  <a:srgbClr val="7030A0"/>
                </a:solidFill>
              </a:rPr>
              <a:t>Η ανδρεία και τα σωματικά του προσόντα τον οδήγησαν το 1805 στη ρωσοκρατούμενη τότε Ζάκυνθο. Εκεί εντάχθηκε στο ρωσικό τάγμα, που πολέμησε τον Ναπολέοντα στην Ιταλία. Αργότερα, επέστρεψε στη Ζάκυνθο για να υπηρετήσει αυτή τη φορά τους Γάλλους, που είχαν καταλάβει το νησί. Στις 18 Οκτωβρίου 1818, ενώ βρισκόταν στην Καλαμάτα, μυήθηκε στη Φιλική Εταιρεία. </a:t>
            </a:r>
          </a:p>
        </p:txBody>
      </p:sp>
    </p:spTree>
    <p:extLst>
      <p:ext uri="{BB962C8B-B14F-4D97-AF65-F5344CB8AC3E}">
        <p14:creationId xmlns:p14="http://schemas.microsoft.com/office/powerpoint/2010/main" val="122070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260648"/>
            <a:ext cx="8136904" cy="5632311"/>
          </a:xfrm>
          <a:prstGeom prst="rect">
            <a:avLst/>
          </a:prstGeom>
        </p:spPr>
        <p:txBody>
          <a:bodyPr wrap="square">
            <a:spAutoFit/>
          </a:bodyPr>
          <a:lstStyle/>
          <a:p>
            <a:r>
              <a:rPr lang="el-GR" sz="2400" b="1" dirty="0">
                <a:solidFill>
                  <a:srgbClr val="0070C0"/>
                </a:solidFill>
              </a:rPr>
              <a:t>Με τον θείο του Θεόδωρο Κολοκοτρώνη και τον Παπαφλέσσα συνέβαλε στην προετοιμασία του Εθνικού Ξεσηκωμού και στις 23 Μαρτίου 1821 μπήκε στην Καλαμάτα μαζί με τους άλλους στρατιωτικούς αρχηγούς.</a:t>
            </a:r>
          </a:p>
          <a:p>
            <a:r>
              <a:rPr lang="el-GR" sz="2400" b="1" dirty="0">
                <a:solidFill>
                  <a:srgbClr val="0070C0"/>
                </a:solidFill>
              </a:rPr>
              <a:t>Από την αρχή ενστερνίσθηκε το στρατηγικό σχέδιο του Κολοκοτρώνη για την κατάληψη της Τριπολιτσάς και πήρε μέρος σε όλες τις επιχειρήσεις για την κατάληψη του διοικητικού κέντρο των Οθωμανών στην Πελοπόννησο. </a:t>
            </a:r>
            <a:r>
              <a:rPr lang="el-GR" sz="2400" b="1" dirty="0">
                <a:solidFill>
                  <a:schemeClr val="accent4">
                    <a:lumMod val="75000"/>
                  </a:schemeClr>
                </a:solidFill>
              </a:rPr>
              <a:t>Διακρίθηκε στη Μάχη του Βαλτετσίου, ενώ αποφασιστική ήταν η συμβολή του στη Μάχη των Δολιανών, όπου ανέδειξε στο έπακρο τις στρατιωτικές του ικανότητες. Επικεφαλής μόλις 600 ανδρών κατανίκησε τον στρατό του Κεχαγιάμπεη που ανήρχετο σε 6.000 άνδρες και σχεδόν τον αποδεκάτισε. Γι' αυτόν τον πραγματικό του άθλο, οι συμπολεμιστές του τον ονόμασαν «Τουρκοφάγο».</a:t>
            </a:r>
          </a:p>
        </p:txBody>
      </p:sp>
    </p:spTree>
    <p:extLst>
      <p:ext uri="{BB962C8B-B14F-4D97-AF65-F5344CB8AC3E}">
        <p14:creationId xmlns:p14="http://schemas.microsoft.com/office/powerpoint/2010/main" val="163601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32"/>
            <a:ext cx="9144000" cy="6001643"/>
          </a:xfrm>
          <a:prstGeom prst="rect">
            <a:avLst/>
          </a:prstGeom>
        </p:spPr>
        <p:txBody>
          <a:bodyPr wrap="square">
            <a:spAutoFit/>
          </a:bodyPr>
          <a:lstStyle/>
          <a:p>
            <a:r>
              <a:rPr lang="el-GR" sz="2400" b="1" dirty="0">
                <a:solidFill>
                  <a:schemeClr val="accent4">
                    <a:lumMod val="75000"/>
                  </a:schemeClr>
                </a:solidFill>
              </a:rPr>
              <a:t>Μέχρι το τέλος του Αγώνα ο Νικηταράς ήταν στην πρώτη γραμμή, πολεμώντας είτε στην Πελοπόννησο είτε στην Ανατολική Στερεά Ελλάδα, όπου συνεργάστηκε με τον </a:t>
            </a:r>
            <a:r>
              <a:rPr lang="el-GR" sz="2400" b="1" dirty="0">
                <a:solidFill>
                  <a:srgbClr val="C00000"/>
                </a:solidFill>
              </a:rPr>
              <a:t>Οδυσσέα Ανδρούτσο</a:t>
            </a:r>
            <a:r>
              <a:rPr lang="el-GR" sz="2400" b="1" dirty="0">
                <a:solidFill>
                  <a:schemeClr val="accent4">
                    <a:lumMod val="75000"/>
                  </a:schemeClr>
                </a:solidFill>
              </a:rPr>
              <a:t> και τον </a:t>
            </a:r>
            <a:r>
              <a:rPr lang="el-GR" sz="2400" b="1" dirty="0">
                <a:solidFill>
                  <a:srgbClr val="C00000"/>
                </a:solidFill>
              </a:rPr>
              <a:t>Γεώργιο Καραΐσκάκη</a:t>
            </a:r>
            <a:r>
              <a:rPr lang="el-GR" sz="2400" b="1" dirty="0">
                <a:solidFill>
                  <a:schemeClr val="accent4">
                    <a:lumMod val="75000"/>
                  </a:schemeClr>
                </a:solidFill>
              </a:rPr>
              <a:t>. Πήρε μέρος στην Άλωση της Τριπολιτσάς και ήταν από τους λίγους αρχηγούς που αρνήθηκε να συμμετάσχει στη διανομή των λαφύρων.</a:t>
            </a:r>
          </a:p>
          <a:p>
            <a:r>
              <a:rPr lang="el-GR" sz="2400" b="1" dirty="0">
                <a:solidFill>
                  <a:srgbClr val="7030A0"/>
                </a:solidFill>
              </a:rPr>
              <a:t>Διακρίθηκε στη Μάχη του Αγιονορίου, που αποτελείωσε τη στρατιά του Δράμαλη δύο μέρες μετά τη Μάχη στα Δερβανάκια. Η ανιδιοτέλεια του ανδρός φάνηκε για μία ακόμη φορά, όταν από το πλήθος των λαφύρων της μάχης πείστηκε να δεχθεί ένα πανάκριβο σπαθί, το οποίο αργότερα προσέφερε στον έρανο για την ενίσχυση του Μεσολογγίου. Κατά τη διάρκεια του Εμφύλιου Πολέμου τάχθηκε στο πλευρό του Κολοκοτρώνη, αλλά φρόντισε πάντα να επιδιώκει τον συμβιβασμό και τη συνεννόηση.</a:t>
            </a:r>
          </a:p>
          <a:p>
            <a:r>
              <a:rPr lang="el-GR" sz="2400" b="1" dirty="0">
                <a:solidFill>
                  <a:srgbClr val="7030A0"/>
                </a:solidFill>
              </a:rPr>
              <a:t>Μετά την Απελευθέρωση τάχθηκε στο πλευρό του </a:t>
            </a:r>
            <a:r>
              <a:rPr lang="el-GR" sz="2400" b="1" dirty="0">
                <a:solidFill>
                  <a:srgbClr val="C00000"/>
                </a:solidFill>
              </a:rPr>
              <a:t>Καποδίστρια</a:t>
            </a:r>
            <a:r>
              <a:rPr lang="el-GR" sz="2400" b="1" dirty="0">
                <a:solidFill>
                  <a:srgbClr val="7030A0"/>
                </a:solidFill>
              </a:rPr>
              <a:t> κι έγινε ένας από τους στενότερους συνεργάτες του Κυβερνήτη. </a:t>
            </a:r>
            <a:endParaRPr lang="el-GR" sz="2800" b="1" dirty="0">
              <a:solidFill>
                <a:srgbClr val="7030A0"/>
              </a:solidFill>
            </a:endParaRPr>
          </a:p>
        </p:txBody>
      </p:sp>
    </p:spTree>
    <p:extLst>
      <p:ext uri="{BB962C8B-B14F-4D97-AF65-F5344CB8AC3E}">
        <p14:creationId xmlns:p14="http://schemas.microsoft.com/office/powerpoint/2010/main" val="136000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78098"/>
          </a:xfrm>
        </p:spPr>
        <p:txBody>
          <a:bodyPr/>
          <a:lstStyle/>
          <a:p>
            <a:endParaRPr lang="el-GR" dirty="0"/>
          </a:p>
        </p:txBody>
      </p:sp>
      <p:sp>
        <p:nvSpPr>
          <p:cNvPr id="3" name="Content Placeholder 2"/>
          <p:cNvSpPr>
            <a:spLocks noGrp="1"/>
          </p:cNvSpPr>
          <p:nvPr>
            <p:ph idx="1"/>
          </p:nvPr>
        </p:nvSpPr>
        <p:spPr>
          <a:xfrm>
            <a:off x="467544" y="836712"/>
            <a:ext cx="8229600" cy="5616624"/>
          </a:xfrm>
        </p:spPr>
        <p:txBody>
          <a:bodyPr>
            <a:normAutofit fontScale="77500" lnSpcReduction="20000"/>
          </a:bodyPr>
          <a:lstStyle/>
          <a:p>
            <a:r>
              <a:rPr lang="el-GR" sz="3400" b="1" dirty="0">
                <a:solidFill>
                  <a:srgbClr val="002060"/>
                </a:solidFill>
              </a:rPr>
              <a:t>Στην Ελληνική Επανάσταση η γυναικεία συμμετοχή δεν μπορεί να χαρακτηριστεί αποφασιστική. Αυτοί που συγκροτούν τη σιδερένια γροθιά της Επανάστασης είναι οι άνδρες. Όμως, η σποραδική έστω παρουσία των γυναικών σε κρίσιμες περιόδους πολέμου είναι ενδεικτική των δυνατοτήτων του γυναικείου φύλου, το οποίο έτσι ενέγραψε στο κεφάλαιο των δικαιωμάτων του μια μακροπρόθεσμη υποθήκη. </a:t>
            </a:r>
          </a:p>
          <a:p>
            <a:r>
              <a:rPr lang="el-GR" sz="3400" b="1" dirty="0">
                <a:solidFill>
                  <a:srgbClr val="002060"/>
                </a:solidFill>
              </a:rPr>
              <a:t>Όσες γυναίκες ξεχώρισαν στην Ελληνική Επανάσταση του 1821 επέβαλαν άτυπα την ισοτιμία των φύλων στα πεδία των μαχών. Με το απαράμιλλο θάρρος τους, την αξιοθαύμαστη γενναιότητα, τις περιπέτειες και τις θυσίες τους αποτελούν αξεπέραστα σύμβολα δυναμισμού και πατριωτισμού που συνεχίζουν να εμπνέουν σε εθνικά κρίσιμες περιόδους. </a:t>
            </a:r>
            <a:endParaRPr lang="el-GR" sz="3400" dirty="0">
              <a:solidFill>
                <a:srgbClr val="002060"/>
              </a:solidFill>
            </a:endParaRPr>
          </a:p>
          <a:p>
            <a:endParaRPr lang="el-GR" dirty="0"/>
          </a:p>
        </p:txBody>
      </p:sp>
    </p:spTree>
    <p:extLst>
      <p:ext uri="{BB962C8B-B14F-4D97-AF65-F5344CB8AC3E}">
        <p14:creationId xmlns:p14="http://schemas.microsoft.com/office/powerpoint/2010/main" val="403974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16632"/>
            <a:ext cx="8352928" cy="6370975"/>
          </a:xfrm>
          <a:prstGeom prst="rect">
            <a:avLst/>
          </a:prstGeom>
        </p:spPr>
        <p:txBody>
          <a:bodyPr wrap="square">
            <a:spAutoFit/>
          </a:bodyPr>
          <a:lstStyle/>
          <a:p>
            <a:r>
              <a:rPr lang="el-GR" sz="2400" b="1" dirty="0">
                <a:solidFill>
                  <a:srgbClr val="C00000"/>
                </a:solidFill>
              </a:rPr>
              <a:t>Επί Όθωνος περιέπεσε σε δυσμένεια, επειδή υποστήριζε το αντιπολιτευόμενο Ρωσικό Κόμμα. Προφυλακίστηκε το 1839 ως αρχηγός συνωμοτικής ομάδας, αλλά στη δίκη του </a:t>
            </a:r>
          </a:p>
          <a:p>
            <a:r>
              <a:rPr lang="el-GR" sz="2400" b="1" dirty="0">
                <a:solidFill>
                  <a:srgbClr val="C00000"/>
                </a:solidFill>
              </a:rPr>
              <a:t>(11 Σεπτεμβρίου 1840), αθωώθηκε ελλείψει στοιχείων. Εντούτοις, η κράτησή του παρατάθηκε με αποτέλεσμα να υποστεί ανεπανόρθωτη βλάβη η υγεία του και σχεδόν να τυφλωθεί.</a:t>
            </a:r>
            <a:r>
              <a:rPr lang="el-GR" sz="2400" b="1" dirty="0"/>
              <a:t> </a:t>
            </a:r>
            <a:r>
              <a:rPr lang="el-GR" sz="2400" b="1" dirty="0">
                <a:solidFill>
                  <a:srgbClr val="002060"/>
                </a:solidFill>
              </a:rPr>
              <a:t>Αποφυλακίστηκε στις 18 Σεπτεμβρίου 1841 και αποτραβήχτηκε με την οικογένειά του στον Πειραιά.</a:t>
            </a:r>
          </a:p>
          <a:p>
            <a:r>
              <a:rPr lang="el-GR" sz="2400" b="1" dirty="0">
                <a:solidFill>
                  <a:srgbClr val="002060"/>
                </a:solidFill>
              </a:rPr>
              <a:t>Μετά την εξέγερση της 3ης Σεπτεμβρίου 1843 του απονεμήθηκε ο βαθμός του υποστρατήγου και έλαβε μία τιμητική σύνταξη, η οποία ήταν ο μόνος πόρος της ζωής του. Το 1847 διορίσθηκε μέλος της Γερουσίας και δύο χρόνια αργότερα, </a:t>
            </a:r>
            <a:r>
              <a:rPr lang="el-GR" sz="2400" b="1" dirty="0">
                <a:solidFill>
                  <a:srgbClr val="FF0000"/>
                </a:solidFill>
              </a:rPr>
              <a:t>στις  25 Σεπτεμβρίου 1849, έφυγε από τη ζωή σε ηλικία 67 ετών. </a:t>
            </a:r>
            <a:r>
              <a:rPr lang="el-GR" sz="2400" b="1" dirty="0">
                <a:solidFill>
                  <a:srgbClr val="002060"/>
                </a:solidFill>
              </a:rPr>
              <a:t>Ο Νικηταράς απέκτησε δύο κόρες κι ένα γιο, τον Ιωάννη Σταματελόπουλο, που ακολούθησε καριέρα στρατιωτικού. Άφησε Απομνημονεύματα, τα οποία υπαγόρευσε στον εθνικό δικαστή Γεώργιο Τερτσέτη.</a:t>
            </a:r>
          </a:p>
        </p:txBody>
      </p:sp>
    </p:spTree>
    <p:extLst>
      <p:ext uri="{BB962C8B-B14F-4D97-AF65-F5344CB8AC3E}">
        <p14:creationId xmlns:p14="http://schemas.microsoft.com/office/powerpoint/2010/main" val="322979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94737"/>
            <a:ext cx="6696744" cy="707886"/>
          </a:xfrm>
          <a:prstGeom prst="rect">
            <a:avLst/>
          </a:prstGeom>
        </p:spPr>
        <p:txBody>
          <a:bodyPr wrap="square">
            <a:spAutoFit/>
          </a:bodyPr>
          <a:lstStyle/>
          <a:p>
            <a:r>
              <a:rPr lang="el-GR" sz="4000" b="1" dirty="0"/>
              <a:t>     </a:t>
            </a:r>
            <a:r>
              <a:rPr lang="el-GR" sz="4000" b="1" dirty="0">
                <a:solidFill>
                  <a:srgbClr val="FF0000"/>
                </a:solidFill>
              </a:rPr>
              <a:t>Ποίημα για τον Νικηταρά</a:t>
            </a:r>
            <a:endParaRPr lang="el-GR" sz="4000" dirty="0">
              <a:solidFill>
                <a:srgbClr val="FF0000"/>
              </a:solidFill>
            </a:endParaRPr>
          </a:p>
        </p:txBody>
      </p:sp>
      <p:sp>
        <p:nvSpPr>
          <p:cNvPr id="3" name="Rectangle 2"/>
          <p:cNvSpPr/>
          <p:nvPr/>
        </p:nvSpPr>
        <p:spPr>
          <a:xfrm>
            <a:off x="1835696" y="1052736"/>
            <a:ext cx="6768752" cy="6309420"/>
          </a:xfrm>
          <a:prstGeom prst="rect">
            <a:avLst/>
          </a:prstGeom>
        </p:spPr>
        <p:txBody>
          <a:bodyPr wrap="square">
            <a:spAutoFit/>
          </a:bodyPr>
          <a:lstStyle/>
          <a:p>
            <a:pPr marL="342900" lvl="3" indent="-342900">
              <a:buFont typeface="Arial" pitchFamily="34" charset="0"/>
              <a:buChar char="•"/>
            </a:pPr>
            <a:r>
              <a:rPr lang="el-GR" sz="2400" b="1" dirty="0">
                <a:solidFill>
                  <a:srgbClr val="0070C0"/>
                </a:solidFill>
              </a:rPr>
              <a:t>Στα Τρίκορφα μες στην κορφή</a:t>
            </a:r>
            <a:br>
              <a:rPr lang="el-GR" sz="2400" b="1" dirty="0">
                <a:solidFill>
                  <a:srgbClr val="0070C0"/>
                </a:solidFill>
              </a:rPr>
            </a:br>
            <a:r>
              <a:rPr lang="el-GR" sz="2400" b="1" dirty="0">
                <a:solidFill>
                  <a:srgbClr val="0070C0"/>
                </a:solidFill>
              </a:rPr>
              <a:t>Κολοκοτρώνης ρίχν’ ορδή, </a:t>
            </a:r>
            <a:br>
              <a:rPr lang="el-GR" sz="2400" b="1" dirty="0">
                <a:solidFill>
                  <a:srgbClr val="0070C0"/>
                </a:solidFill>
              </a:rPr>
            </a:br>
            <a:r>
              <a:rPr lang="el-GR" sz="2400" b="1" dirty="0">
                <a:solidFill>
                  <a:srgbClr val="0070C0"/>
                </a:solidFill>
              </a:rPr>
              <a:t>μες στα Τρίκορφα στη ράχη</a:t>
            </a:r>
            <a:br>
              <a:rPr lang="el-GR" sz="2400" b="1" dirty="0">
                <a:solidFill>
                  <a:srgbClr val="0070C0"/>
                </a:solidFill>
              </a:rPr>
            </a:br>
            <a:r>
              <a:rPr lang="el-GR" sz="2400" b="1" dirty="0">
                <a:solidFill>
                  <a:srgbClr val="0070C0"/>
                </a:solidFill>
              </a:rPr>
              <a:t>πάει το αίμα σαν αυλάκι.</a:t>
            </a:r>
            <a:br>
              <a:rPr lang="el-GR" sz="2400" b="1" dirty="0">
                <a:solidFill>
                  <a:srgbClr val="0070C0"/>
                </a:solidFill>
              </a:rPr>
            </a:br>
            <a:endParaRPr lang="el-GR" sz="2400" b="1" dirty="0">
              <a:solidFill>
                <a:srgbClr val="0070C0"/>
              </a:solidFill>
            </a:endParaRPr>
          </a:p>
          <a:p>
            <a:pPr marL="342900" lvl="3" indent="-342900">
              <a:buFont typeface="Arial" pitchFamily="34" charset="0"/>
              <a:buChar char="•"/>
            </a:pPr>
            <a:r>
              <a:rPr lang="el-GR" sz="2400" b="1" dirty="0">
                <a:solidFill>
                  <a:srgbClr val="0070C0"/>
                </a:solidFill>
              </a:rPr>
              <a:t>Κολοκοτρώνης φώναξε</a:t>
            </a:r>
            <a:br>
              <a:rPr lang="el-GR" sz="2400" b="1" dirty="0">
                <a:solidFill>
                  <a:srgbClr val="0070C0"/>
                </a:solidFill>
              </a:rPr>
            </a:br>
            <a:r>
              <a:rPr lang="el-GR" sz="2400" b="1" dirty="0">
                <a:solidFill>
                  <a:srgbClr val="0070C0"/>
                </a:solidFill>
              </a:rPr>
              <a:t>κι ούλος ο κόσμος τρόμαξε,</a:t>
            </a:r>
            <a:br>
              <a:rPr lang="el-GR" sz="2400" b="1" dirty="0">
                <a:solidFill>
                  <a:srgbClr val="0070C0"/>
                </a:solidFill>
              </a:rPr>
            </a:br>
            <a:r>
              <a:rPr lang="el-GR" sz="2400" b="1" dirty="0">
                <a:solidFill>
                  <a:srgbClr val="0070C0"/>
                </a:solidFill>
              </a:rPr>
              <a:t>γιεμ, ο Θοδωρής φωνάζει</a:t>
            </a:r>
            <a:br>
              <a:rPr lang="el-GR" sz="2400" b="1" dirty="0">
                <a:solidFill>
                  <a:srgbClr val="0070C0"/>
                </a:solidFill>
              </a:rPr>
            </a:br>
            <a:r>
              <a:rPr lang="el-GR" sz="2400" b="1" dirty="0">
                <a:solidFill>
                  <a:srgbClr val="0070C0"/>
                </a:solidFill>
              </a:rPr>
              <a:t>και το στράτευμα διατάζει.</a:t>
            </a:r>
            <a:br>
              <a:rPr lang="el-GR" sz="2400" b="1" dirty="0">
                <a:solidFill>
                  <a:srgbClr val="0070C0"/>
                </a:solidFill>
              </a:rPr>
            </a:br>
            <a:br>
              <a:rPr lang="el-GR" sz="2400" b="1" dirty="0">
                <a:solidFill>
                  <a:srgbClr val="0070C0"/>
                </a:solidFill>
              </a:rPr>
            </a:br>
            <a:r>
              <a:rPr lang="el-GR" sz="2400" b="1" dirty="0">
                <a:solidFill>
                  <a:srgbClr val="0070C0"/>
                </a:solidFill>
              </a:rPr>
              <a:t>Πού ’σαι μωρέ Νικηταρά</a:t>
            </a:r>
            <a:br>
              <a:rPr lang="el-GR" sz="2400" b="1" dirty="0">
                <a:solidFill>
                  <a:srgbClr val="0070C0"/>
                </a:solidFill>
              </a:rPr>
            </a:br>
            <a:r>
              <a:rPr lang="el-GR" sz="2400" b="1" dirty="0">
                <a:solidFill>
                  <a:srgbClr val="0070C0"/>
                </a:solidFill>
              </a:rPr>
              <a:t>πο ’χουν τα πόδια σου φτερά,</a:t>
            </a:r>
            <a:br>
              <a:rPr lang="el-GR" sz="2400" b="1" dirty="0">
                <a:solidFill>
                  <a:srgbClr val="0070C0"/>
                </a:solidFill>
              </a:rPr>
            </a:br>
            <a:r>
              <a:rPr lang="el-GR" sz="2400" b="1" dirty="0">
                <a:solidFill>
                  <a:srgbClr val="0070C0"/>
                </a:solidFill>
              </a:rPr>
              <a:t>γιεμ, και συ μωρέ Γιατράκο</a:t>
            </a:r>
            <a:br>
              <a:rPr lang="el-GR" sz="2400" b="1" dirty="0">
                <a:solidFill>
                  <a:srgbClr val="0070C0"/>
                </a:solidFill>
              </a:rPr>
            </a:br>
            <a:r>
              <a:rPr lang="el-GR" sz="2400" b="1" dirty="0">
                <a:solidFill>
                  <a:srgbClr val="0070C0"/>
                </a:solidFill>
              </a:rPr>
              <a:t>κάθε μέρα κάνεις τράκο.</a:t>
            </a:r>
            <a:r>
              <a:rPr lang="en-US" sz="2400" dirty="0"/>
              <a:t> </a:t>
            </a:r>
            <a:r>
              <a:rPr lang="en-US" sz="2000" b="1" dirty="0">
                <a:hlinkClick r:id="rId2"/>
              </a:rPr>
              <a:t>https://www.youtube.com/watch?v=O3XiilRZebw</a:t>
            </a:r>
            <a:endParaRPr lang="el-GR" sz="2000" b="1" dirty="0"/>
          </a:p>
          <a:p>
            <a:pPr marL="342900" lvl="3" indent="-342900">
              <a:buFont typeface="Arial" pitchFamily="34" charset="0"/>
              <a:buChar char="•"/>
            </a:pPr>
            <a:endParaRPr lang="el-GR" sz="2400" b="1" dirty="0">
              <a:solidFill>
                <a:srgbClr val="0070C0"/>
              </a:solidFill>
            </a:endParaRPr>
          </a:p>
          <a:p>
            <a:pPr marL="342900" lvl="3" indent="-342900">
              <a:buFont typeface="Arial" pitchFamily="34" charset="0"/>
              <a:buChar char="•"/>
            </a:pPr>
            <a:endParaRPr lang="el-GR" sz="2400" b="1" dirty="0">
              <a:solidFill>
                <a:srgbClr val="0070C0"/>
              </a:solidFill>
            </a:endParaRPr>
          </a:p>
        </p:txBody>
      </p:sp>
    </p:spTree>
    <p:extLst>
      <p:ext uri="{BB962C8B-B14F-4D97-AF65-F5344CB8AC3E}">
        <p14:creationId xmlns:p14="http://schemas.microsoft.com/office/powerpoint/2010/main" val="532668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51520" y="285892"/>
            <a:ext cx="8253454" cy="707886"/>
          </a:xfrm>
          <a:prstGeom prst="rect">
            <a:avLst/>
          </a:prstGeom>
        </p:spPr>
        <p:txBody>
          <a:bodyPr wrap="square">
            <a:spAutoFit/>
          </a:bodyPr>
          <a:lstStyle/>
          <a:p>
            <a:r>
              <a:rPr lang="el-GR" sz="4000" b="1" i="0" dirty="0">
                <a:solidFill>
                  <a:srgbClr val="C00000"/>
                </a:solidFill>
                <a:effectLst/>
              </a:rPr>
              <a:t>            Κυριακούλης</a:t>
            </a:r>
            <a:r>
              <a:rPr lang="en-US" sz="4000" b="1" i="0" dirty="0">
                <a:solidFill>
                  <a:srgbClr val="C00000"/>
                </a:solidFill>
                <a:effectLst/>
              </a:rPr>
              <a:t> </a:t>
            </a:r>
            <a:r>
              <a:rPr lang="el-GR" sz="4000" b="1" i="0" dirty="0">
                <a:solidFill>
                  <a:srgbClr val="C00000"/>
                </a:solidFill>
                <a:effectLst/>
              </a:rPr>
              <a:t>Μαυρομιχάλης</a:t>
            </a:r>
          </a:p>
        </p:txBody>
      </p:sp>
      <p:pic>
        <p:nvPicPr>
          <p:cNvPr id="2050" name="Picture 2" descr="Kyriakoulis Mavromichali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157115"/>
            <a:ext cx="5400600" cy="5609738"/>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4553713" y="2887147"/>
            <a:ext cx="202070" cy="369332"/>
          </a:xfrm>
          <a:prstGeom prst="rect">
            <a:avLst/>
          </a:prstGeom>
        </p:spPr>
        <p:txBody>
          <a:bodyPr wrap="square">
            <a:spAutoFit/>
          </a:bodyPr>
          <a:lstStyle/>
          <a:p>
            <a:r>
              <a:rPr lang="el-GR" b="0" i="0" dirty="0">
                <a:solidFill>
                  <a:srgbClr val="000000"/>
                </a:solidFill>
                <a:effectLst/>
                <a:latin typeface="Linux Libertine"/>
              </a:rPr>
              <a:t> </a:t>
            </a:r>
            <a:endParaRPr lang="el-GR" dirty="0"/>
          </a:p>
        </p:txBody>
      </p:sp>
    </p:spTree>
    <p:extLst>
      <p:ext uri="{BB962C8B-B14F-4D97-AF65-F5344CB8AC3E}">
        <p14:creationId xmlns:p14="http://schemas.microsoft.com/office/powerpoint/2010/main" val="236733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548680"/>
            <a:ext cx="7704856" cy="5324535"/>
          </a:xfrm>
          <a:prstGeom prst="rect">
            <a:avLst/>
          </a:prstGeom>
        </p:spPr>
        <p:txBody>
          <a:bodyPr wrap="square">
            <a:spAutoFit/>
          </a:bodyPr>
          <a:lstStyle/>
          <a:p>
            <a:r>
              <a:rPr lang="el-GR" sz="2400" b="1" dirty="0">
                <a:solidFill>
                  <a:srgbClr val="C00000"/>
                </a:solidFill>
              </a:rPr>
              <a:t>Ο Κυριακούλης Μαυρομιχάλης (1765 - 182</a:t>
            </a:r>
            <a:r>
              <a:rPr lang="en-US" sz="2400" b="1" dirty="0">
                <a:solidFill>
                  <a:srgbClr val="C00000"/>
                </a:solidFill>
              </a:rPr>
              <a:t>2</a:t>
            </a:r>
            <a:r>
              <a:rPr lang="el-GR" sz="2400" b="1" dirty="0">
                <a:solidFill>
                  <a:srgbClr val="C00000"/>
                </a:solidFill>
              </a:rPr>
              <a:t>) ήταν οπλαρχηγός που συμμετείχε στον Απελευθερωτικό Αγώνα του 1821. Γεννήθηκε στην Μάνη (Λιμένι Λακωνίας) και ήταν γιος του Πιέρρου Μαυρομιχάλη και νεότερος αδελφός του Πετρόμπεη Μαυρομιχάλη. Διακρίθηκε για την φιλοπατρία και την ανδρεία του.</a:t>
            </a:r>
            <a:r>
              <a:rPr lang="el-GR" sz="2800" dirty="0"/>
              <a:t> </a:t>
            </a:r>
          </a:p>
          <a:p>
            <a:endParaRPr lang="el-GR" sz="2400" b="1" dirty="0">
              <a:solidFill>
                <a:srgbClr val="002060"/>
              </a:solidFill>
            </a:endParaRPr>
          </a:p>
          <a:p>
            <a:r>
              <a:rPr lang="el-GR" sz="2400" b="1" dirty="0">
                <a:solidFill>
                  <a:srgbClr val="002060"/>
                </a:solidFill>
              </a:rPr>
              <a:t>Με το ξέσπασμα της επανάστασης συγκρότησε δικό του σώμα και διακρίθηκε αρχικά στις μάχες της Καλαμάτας, της Κορώνης, της Μεθώνης, του Βαλτετσίου όπου ήταν γενικός αρχηγός του ελληνικού στρατού, στην πολιορκία της Τρίπολης κ.α.</a:t>
            </a:r>
          </a:p>
          <a:p>
            <a:endParaRPr lang="el-GR" sz="2400" b="1" dirty="0">
              <a:solidFill>
                <a:srgbClr val="002060"/>
              </a:solidFill>
            </a:endParaRPr>
          </a:p>
          <a:p>
            <a:endParaRPr lang="el-GR" sz="2400" b="1" dirty="0">
              <a:solidFill>
                <a:srgbClr val="C00000"/>
              </a:solidFill>
            </a:endParaRPr>
          </a:p>
        </p:txBody>
      </p:sp>
    </p:spTree>
    <p:extLst>
      <p:ext uri="{BB962C8B-B14F-4D97-AF65-F5344CB8AC3E}">
        <p14:creationId xmlns:p14="http://schemas.microsoft.com/office/powerpoint/2010/main" val="103608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8680"/>
            <a:ext cx="9144000" cy="5693866"/>
          </a:xfrm>
          <a:prstGeom prst="rect">
            <a:avLst/>
          </a:prstGeom>
        </p:spPr>
        <p:txBody>
          <a:bodyPr wrap="square">
            <a:spAutoFit/>
          </a:bodyPr>
          <a:lstStyle/>
          <a:p>
            <a:r>
              <a:rPr lang="el-GR" sz="2800" b="1" dirty="0">
                <a:solidFill>
                  <a:srgbClr val="002060"/>
                </a:solidFill>
              </a:rPr>
              <a:t>Αργότερα συμμετείχε μαζί με τον ανιψιό του Ηλία σε εκστρατεία στην Αττική και την Εύβοια όπου δεν κατάφερε να τον σώσει από τον θάνατο. Στη συνέχεια προσπάθησε ανεπιτυχώς μαζί με τον Ανδρούτσο να εκδικηθεί τον θάνατο του ανιψιού του. Το καλοκαίρι του 1822 συμμετείχε στην εκστρατεία του Μαυροκορδάτου στην Ήπειρο επικεφαλής σώματος 500 Μανιατών. </a:t>
            </a:r>
          </a:p>
          <a:p>
            <a:r>
              <a:rPr lang="el-GR" sz="2800" b="1" dirty="0">
                <a:solidFill>
                  <a:srgbClr val="FF0000"/>
                </a:solidFill>
              </a:rPr>
              <a:t>Σκοτώθηκε υπερασπιζόμενος το Σούλι στις 4 Ιουλίου του 1822 καθώς πολεμούσε στη Σπλάτζα Φαναρίου αντιμετωπίζοντας 3.000 Τουρκαλβανούς υπό τον Μουσταφάμπεη, δεχόμενος σφαίρα στο κεφάλι.</a:t>
            </a:r>
          </a:p>
          <a:p>
            <a:r>
              <a:rPr lang="el-GR" sz="2800" b="1" dirty="0">
                <a:solidFill>
                  <a:srgbClr val="FF0000"/>
                </a:solidFill>
              </a:rPr>
              <a:t>Το σώμα του ενταφιάστηκε στο Μεσολόγγι. Γιοί του ήταν ο Λεωνίδας και ο Πέτρος Μαυρομιχάλης.</a:t>
            </a:r>
          </a:p>
        </p:txBody>
      </p:sp>
    </p:spTree>
    <p:extLst>
      <p:ext uri="{BB962C8B-B14F-4D97-AF65-F5344CB8AC3E}">
        <p14:creationId xmlns:p14="http://schemas.microsoft.com/office/powerpoint/2010/main" val="68365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8680"/>
            <a:ext cx="9144000" cy="4832092"/>
          </a:xfrm>
          <a:prstGeom prst="rect">
            <a:avLst/>
          </a:prstGeom>
        </p:spPr>
        <p:txBody>
          <a:bodyPr wrap="square">
            <a:spAutoFit/>
          </a:bodyPr>
          <a:lstStyle/>
          <a:p>
            <a:pPr lvl="0" eaLnBrk="0" fontAlgn="base" hangingPunct="0">
              <a:spcBef>
                <a:spcPct val="0"/>
              </a:spcBef>
              <a:spcAft>
                <a:spcPct val="0"/>
              </a:spcAft>
            </a:pPr>
            <a:r>
              <a:rPr lang="el-GR" altLang="el-GR" sz="2800" b="1" dirty="0">
                <a:solidFill>
                  <a:srgbClr val="FF0000"/>
                </a:solidFill>
                <a:cs typeface="Arial" panose="020B0604020202020204" pitchFamily="34" charset="0"/>
              </a:rPr>
              <a:t>Το δημοτικό τραγούδι αντί να περιγράψει το θάνατό του με πρωτοτυπία εκθέτει την ανακοίνωση του θανάτου του από τον Πετρόμπεη στη σύζυγό του στη Μάνη:</a:t>
            </a:r>
          </a:p>
          <a:p>
            <a:pPr lvl="0" eaLnBrk="0" fontAlgn="base" hangingPunct="0">
              <a:spcBef>
                <a:spcPct val="0"/>
              </a:spcBef>
              <a:spcAft>
                <a:spcPct val="0"/>
              </a:spcAft>
            </a:pPr>
            <a:endParaRPr lang="el-GR" altLang="el-GR" sz="2800" dirty="0"/>
          </a:p>
          <a:p>
            <a:pPr lvl="4" indent="-1828800" algn="ctr" eaLnBrk="0" fontAlgn="base" hangingPunct="0">
              <a:spcBef>
                <a:spcPct val="0"/>
              </a:spcBef>
              <a:spcAft>
                <a:spcPct val="0"/>
              </a:spcAft>
            </a:pPr>
            <a:r>
              <a:rPr lang="el-GR" altLang="el-GR" sz="2800" b="1" dirty="0">
                <a:solidFill>
                  <a:schemeClr val="accent5">
                    <a:lumMod val="50000"/>
                  </a:schemeClr>
                </a:solidFill>
                <a:cs typeface="Arial" panose="020B0604020202020204" pitchFamily="34" charset="0"/>
              </a:rPr>
              <a:t>"</a:t>
            </a:r>
            <a:r>
              <a:rPr lang="el-GR" altLang="el-GR" sz="2800" b="1" i="1" dirty="0">
                <a:solidFill>
                  <a:schemeClr val="accent5">
                    <a:lumMod val="50000"/>
                  </a:schemeClr>
                </a:solidFill>
                <a:cs typeface="Arial" panose="020B0604020202020204" pitchFamily="34" charset="0"/>
              </a:rPr>
              <a:t>Πετρόμπεης καθότανε ψηλά στο Πετροβούνι</a:t>
            </a:r>
            <a:endParaRPr lang="el-GR" altLang="el-GR" sz="2800" b="1" dirty="0">
              <a:solidFill>
                <a:schemeClr val="accent5">
                  <a:lumMod val="50000"/>
                </a:schemeClr>
              </a:solidFill>
              <a:cs typeface="Arial" panose="020B0604020202020204" pitchFamily="34" charset="0"/>
            </a:endParaRPr>
          </a:p>
          <a:p>
            <a:pPr lvl="4" indent="-1828800" algn="ctr" eaLnBrk="0" fontAlgn="base" hangingPunct="0">
              <a:spcBef>
                <a:spcPct val="0"/>
              </a:spcBef>
              <a:spcAft>
                <a:spcPct val="0"/>
              </a:spcAft>
            </a:pPr>
            <a:r>
              <a:rPr lang="el-GR" altLang="el-GR" sz="2800" b="1" i="1" dirty="0">
                <a:solidFill>
                  <a:schemeClr val="accent5">
                    <a:lumMod val="50000"/>
                  </a:schemeClr>
                </a:solidFill>
                <a:cs typeface="Arial" panose="020B0604020202020204" pitchFamily="34" charset="0"/>
              </a:rPr>
              <a:t>κι εσφούγγιζε τα μάτια του μ΄ ένα χρυσό μαντήλι</a:t>
            </a:r>
            <a:endParaRPr lang="el-GR" altLang="el-GR" sz="2800" b="1" dirty="0">
              <a:solidFill>
                <a:schemeClr val="accent5">
                  <a:lumMod val="50000"/>
                </a:schemeClr>
              </a:solidFill>
              <a:cs typeface="Arial" panose="020B0604020202020204" pitchFamily="34" charset="0"/>
            </a:endParaRPr>
          </a:p>
          <a:p>
            <a:pPr lvl="4" indent="-1828800" algn="ctr" eaLnBrk="0" fontAlgn="base" hangingPunct="0">
              <a:spcBef>
                <a:spcPct val="0"/>
              </a:spcBef>
              <a:spcAft>
                <a:spcPct val="0"/>
              </a:spcAft>
            </a:pPr>
            <a:r>
              <a:rPr lang="el-GR" altLang="el-GR" sz="2800" b="1" i="1" dirty="0">
                <a:solidFill>
                  <a:schemeClr val="accent5">
                    <a:lumMod val="50000"/>
                  </a:schemeClr>
                </a:solidFill>
                <a:cs typeface="Arial" panose="020B0604020202020204" pitchFamily="34" charset="0"/>
              </a:rPr>
              <a:t>-Τι έχεις Μπέη και χλίβεσαι και χύνεις μαύρα δάκρυα</a:t>
            </a:r>
            <a:endParaRPr lang="el-GR" altLang="el-GR" sz="2800" b="1" dirty="0">
              <a:solidFill>
                <a:schemeClr val="accent5">
                  <a:lumMod val="50000"/>
                </a:schemeClr>
              </a:solidFill>
              <a:cs typeface="Arial" panose="020B0604020202020204" pitchFamily="34" charset="0"/>
            </a:endParaRPr>
          </a:p>
          <a:p>
            <a:pPr lvl="4" indent="-1828800" algn="ctr" eaLnBrk="0" fontAlgn="base" hangingPunct="0">
              <a:spcBef>
                <a:spcPct val="0"/>
              </a:spcBef>
              <a:spcAft>
                <a:spcPct val="0"/>
              </a:spcAft>
            </a:pPr>
            <a:r>
              <a:rPr lang="el-GR" altLang="el-GR" sz="2800" b="1" i="1" dirty="0">
                <a:solidFill>
                  <a:schemeClr val="accent5">
                    <a:lumMod val="50000"/>
                  </a:schemeClr>
                </a:solidFill>
                <a:cs typeface="Arial" panose="020B0604020202020204" pitchFamily="34" charset="0"/>
              </a:rPr>
              <a:t>-Σα με ρωτάς Κυριάκαινα και θέλεις για να μάθης</a:t>
            </a:r>
            <a:endParaRPr lang="el-GR" altLang="el-GR" sz="2800" b="1" dirty="0">
              <a:solidFill>
                <a:schemeClr val="accent5">
                  <a:lumMod val="50000"/>
                </a:schemeClr>
              </a:solidFill>
              <a:cs typeface="Arial" panose="020B0604020202020204" pitchFamily="34" charset="0"/>
            </a:endParaRPr>
          </a:p>
          <a:p>
            <a:pPr lvl="4" indent="-1828800" algn="ctr" eaLnBrk="0" fontAlgn="base" hangingPunct="0">
              <a:spcBef>
                <a:spcPct val="0"/>
              </a:spcBef>
              <a:spcAft>
                <a:spcPct val="0"/>
              </a:spcAft>
            </a:pPr>
            <a:r>
              <a:rPr lang="el-GR" altLang="el-GR" sz="2800" b="1" i="1" dirty="0">
                <a:solidFill>
                  <a:schemeClr val="accent5">
                    <a:lumMod val="50000"/>
                  </a:schemeClr>
                </a:solidFill>
                <a:cs typeface="Arial" panose="020B0604020202020204" pitchFamily="34" charset="0"/>
              </a:rPr>
              <a:t>απόψε μου ΄ρθαν γράμματα από το Μεσολόγγι</a:t>
            </a:r>
            <a:endParaRPr lang="el-GR" altLang="el-GR" sz="2800" b="1" dirty="0">
              <a:solidFill>
                <a:schemeClr val="accent5">
                  <a:lumMod val="50000"/>
                </a:schemeClr>
              </a:solidFill>
              <a:cs typeface="Arial" panose="020B0604020202020204" pitchFamily="34" charset="0"/>
            </a:endParaRPr>
          </a:p>
          <a:p>
            <a:pPr lvl="4" indent="-1828800" algn="ctr" eaLnBrk="0" fontAlgn="base" hangingPunct="0">
              <a:spcBef>
                <a:spcPct val="0"/>
              </a:spcBef>
              <a:spcAft>
                <a:spcPct val="0"/>
              </a:spcAft>
            </a:pPr>
            <a:r>
              <a:rPr lang="el-GR" altLang="el-GR" sz="2800" b="1" i="1" dirty="0">
                <a:solidFill>
                  <a:schemeClr val="accent5">
                    <a:lumMod val="50000"/>
                  </a:schemeClr>
                </a:solidFill>
                <a:cs typeface="Arial" panose="020B0604020202020204" pitchFamily="34" charset="0"/>
              </a:rPr>
              <a:t>τον Κυριακούλη σκότωσαν, τον πρώτο καπετάνιο</a:t>
            </a:r>
            <a:endParaRPr lang="el-GR" altLang="el-GR" sz="2800" b="1" dirty="0">
              <a:solidFill>
                <a:schemeClr val="accent5">
                  <a:lumMod val="50000"/>
                </a:schemeClr>
              </a:solidFill>
              <a:cs typeface="Arial" panose="020B0604020202020204" pitchFamily="34" charset="0"/>
            </a:endParaRPr>
          </a:p>
          <a:p>
            <a:pPr lvl="4" indent="-1828800" algn="ctr" eaLnBrk="0" fontAlgn="base" hangingPunct="0">
              <a:spcBef>
                <a:spcPct val="0"/>
              </a:spcBef>
              <a:spcAft>
                <a:spcPct val="0"/>
              </a:spcAft>
            </a:pPr>
            <a:r>
              <a:rPr lang="el-GR" altLang="el-GR" sz="2800" b="1" i="1" dirty="0">
                <a:solidFill>
                  <a:schemeClr val="accent5">
                    <a:lumMod val="50000"/>
                  </a:schemeClr>
                </a:solidFill>
                <a:cs typeface="Arial" panose="020B0604020202020204" pitchFamily="34" charset="0"/>
              </a:rPr>
              <a:t>και στάζουνε τα μάτια μου και τρέχουν μαύρα δάκρυα"</a:t>
            </a:r>
            <a:endParaRPr lang="el-GR" altLang="el-GR" sz="2800" b="1" dirty="0">
              <a:solidFill>
                <a:schemeClr val="accent5">
                  <a:lumMod val="50000"/>
                </a:schemeClr>
              </a:solidFill>
              <a:cs typeface="Arial" panose="020B0604020202020204" pitchFamily="34" charset="0"/>
            </a:endParaRPr>
          </a:p>
        </p:txBody>
      </p:sp>
    </p:spTree>
    <p:extLst>
      <p:ext uri="{BB962C8B-B14F-4D97-AF65-F5344CB8AC3E}">
        <p14:creationId xmlns:p14="http://schemas.microsoft.com/office/powerpoint/2010/main" val="310833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74675" y="549275"/>
            <a:ext cx="8569325" cy="5576888"/>
          </a:xfrm>
        </p:spPr>
        <p:txBody>
          <a:bodyPr>
            <a:normAutofit fontScale="92500" lnSpcReduction="10000"/>
          </a:bodyPr>
          <a:lstStyle/>
          <a:p>
            <a:pPr marL="0" indent="0">
              <a:buNone/>
            </a:pPr>
            <a:r>
              <a:rPr lang="el-GR" sz="2800" b="1" dirty="0">
                <a:solidFill>
                  <a:srgbClr val="FF0000"/>
                </a:solidFill>
              </a:rPr>
              <a:t>                  </a:t>
            </a:r>
            <a:r>
              <a:rPr lang="el-GR" sz="2800" b="1" dirty="0">
                <a:solidFill>
                  <a:srgbClr val="002060"/>
                </a:solidFill>
              </a:rPr>
              <a:t>ΓΙΑ ΤΗΝ ΠΑΡΟΥΣΙΑΣΗ ΕΡΓΑΣΤΗΚΑΝ </a:t>
            </a:r>
          </a:p>
          <a:p>
            <a:pPr marL="0" indent="0">
              <a:buNone/>
            </a:pPr>
            <a:endParaRPr lang="el-GR" sz="2800" b="1" dirty="0">
              <a:solidFill>
                <a:srgbClr val="002060"/>
              </a:solidFill>
            </a:endParaRPr>
          </a:p>
          <a:p>
            <a:r>
              <a:rPr lang="el-GR" sz="2800" b="1" dirty="0">
                <a:solidFill>
                  <a:srgbClr val="FF0000"/>
                </a:solidFill>
              </a:rPr>
              <a:t>Δήμου Εβελίνα                     Δούλφης  Ευάγγελος-Ρήγας</a:t>
            </a:r>
          </a:p>
          <a:p>
            <a:r>
              <a:rPr lang="el-GR" sz="2800" b="1" dirty="0">
                <a:solidFill>
                  <a:srgbClr val="FF0000"/>
                </a:solidFill>
              </a:rPr>
              <a:t>Ιντσιρτζή Βασιλική               Καλπούγκας  Ιωάννης</a:t>
            </a:r>
          </a:p>
          <a:p>
            <a:r>
              <a:rPr lang="el-GR" sz="2800" b="1" dirty="0">
                <a:solidFill>
                  <a:srgbClr val="FF0000"/>
                </a:solidFill>
              </a:rPr>
              <a:t>Καρδιασμένου Σοφία           Κανέρης  Αλέξανδρος</a:t>
            </a:r>
          </a:p>
          <a:p>
            <a:r>
              <a:rPr lang="el-GR" sz="2800" b="1" dirty="0">
                <a:solidFill>
                  <a:srgbClr val="FF0000"/>
                </a:solidFill>
              </a:rPr>
              <a:t>Καρακασιάν Νικολέτα</a:t>
            </a:r>
          </a:p>
          <a:p>
            <a:r>
              <a:rPr lang="el-GR" sz="2800" b="1" dirty="0">
                <a:solidFill>
                  <a:srgbClr val="FF0000"/>
                </a:solidFill>
              </a:rPr>
              <a:t>Καραγκούνη  Έλενα</a:t>
            </a:r>
          </a:p>
          <a:p>
            <a:r>
              <a:rPr lang="el-GR" sz="2800" b="1" dirty="0">
                <a:solidFill>
                  <a:srgbClr val="FF0000"/>
                </a:solidFill>
              </a:rPr>
              <a:t>Καρρά  Μαρία</a:t>
            </a:r>
          </a:p>
          <a:p>
            <a:r>
              <a:rPr lang="el-GR" sz="2800" b="1" dirty="0">
                <a:solidFill>
                  <a:srgbClr val="FF0000"/>
                </a:solidFill>
              </a:rPr>
              <a:t>Κοτζιά  Θωμαϊς</a:t>
            </a:r>
          </a:p>
          <a:p>
            <a:r>
              <a:rPr lang="el-GR" sz="2800" b="1" dirty="0">
                <a:solidFill>
                  <a:srgbClr val="FF0000"/>
                </a:solidFill>
              </a:rPr>
              <a:t>Κυρίμη Βασιλεία</a:t>
            </a:r>
          </a:p>
          <a:p>
            <a:r>
              <a:rPr lang="el-GR" sz="2800" b="1" dirty="0">
                <a:solidFill>
                  <a:srgbClr val="FF0000"/>
                </a:solidFill>
              </a:rPr>
              <a:t>Μπέλμπα  Μάγδα</a:t>
            </a:r>
          </a:p>
          <a:p>
            <a:r>
              <a:rPr lang="el-GR" sz="2800" b="1" dirty="0">
                <a:solidFill>
                  <a:srgbClr val="FF0000"/>
                </a:solidFill>
              </a:rPr>
              <a:t>Παπαϊωάννου Στελίνα</a:t>
            </a:r>
          </a:p>
        </p:txBody>
      </p:sp>
    </p:spTree>
    <p:extLst>
      <p:ext uri="{BB962C8B-B14F-4D97-AF65-F5344CB8AC3E}">
        <p14:creationId xmlns:p14="http://schemas.microsoft.com/office/powerpoint/2010/main" val="699826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75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175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17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175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75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175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175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175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175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175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175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175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175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175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175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175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175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175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175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175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792088"/>
          </a:xfrm>
        </p:spPr>
        <p:txBody>
          <a:bodyPr/>
          <a:lstStyle/>
          <a:p>
            <a:r>
              <a:rPr lang="el-GR" b="1" dirty="0">
                <a:solidFill>
                  <a:srgbClr val="C00000"/>
                </a:solidFill>
              </a:rPr>
              <a:t>ΣΟΥΛΙΩΤΙΣΣΕΣ</a:t>
            </a:r>
          </a:p>
        </p:txBody>
      </p:sp>
      <p:sp>
        <p:nvSpPr>
          <p:cNvPr id="3" name="Content Placeholder 2"/>
          <p:cNvSpPr>
            <a:spLocks noGrp="1"/>
          </p:cNvSpPr>
          <p:nvPr>
            <p:ph idx="1"/>
          </p:nvPr>
        </p:nvSpPr>
        <p:spPr>
          <a:xfrm>
            <a:off x="218057" y="1052736"/>
            <a:ext cx="4320480" cy="5544616"/>
          </a:xfrm>
        </p:spPr>
        <p:txBody>
          <a:bodyPr>
            <a:normAutofit fontScale="62500" lnSpcReduction="20000"/>
          </a:bodyPr>
          <a:lstStyle/>
          <a:p>
            <a:pPr marL="0" indent="0">
              <a:buNone/>
            </a:pPr>
            <a:br>
              <a:rPr lang="el-GR" dirty="0"/>
            </a:br>
            <a:r>
              <a:rPr lang="el-GR" dirty="0"/>
              <a:t> </a:t>
            </a:r>
            <a:r>
              <a:rPr lang="el-GR" b="1" dirty="0">
                <a:solidFill>
                  <a:srgbClr val="002060"/>
                </a:solidFill>
              </a:rPr>
              <a:t>Οι σχέσεις των φύλων στο περήφανο και αδούλωτο Σούλι ήταν διαφορετικές απ΄ ό,τι στην υπόλοιπη Ελλάδα. Θύμιζαν τη θέση της γυναίκας στην αρχαία Σπάρτη. Οι άντρες σέβονταν τις γυναίκες τους και συχνά ζητούσαν τη γνώμη τους, ιδιαίτερα σε κρίσιμες περιστάσεις. Μερικές καπετάνισσες έπαιρναν μέρος στα στρατιωτικά συμβούλια, όπου οι γνώμες τους υπολογίζονταν όσο και των καπεταναίων.Οι Σουλιώτισσες, πέρα από το νοικοκυριό, έπαιρναν όλες μέρος στις πολεμικές επιχειρήσεις, όπου ρίχνονταν στη μάχη, άλλοτε κατρακυλώντας βράχους πάνω στον εχθρό, άλλοτε περιβρέχοντάς τον με καυτά βόλια, άλλοτε ορμώντας μπροστά με το σπαθί στο χέρι.</a:t>
            </a:r>
            <a:br>
              <a:rPr lang="el-GR" b="1" dirty="0">
                <a:solidFill>
                  <a:srgbClr val="002060"/>
                </a:solidFill>
              </a:rPr>
            </a:br>
            <a:endParaRPr lang="el-GR" b="1" dirty="0">
              <a:solidFill>
                <a:srgbClr val="00206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8537" y="1412776"/>
            <a:ext cx="4399483"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099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7338" y="333375"/>
            <a:ext cx="8856662" cy="6524625"/>
          </a:xfrm>
        </p:spPr>
        <p:txBody>
          <a:bodyPr>
            <a:noAutofit/>
          </a:bodyPr>
          <a:lstStyle/>
          <a:p>
            <a:r>
              <a:rPr lang="el-GR" sz="2000" b="1" dirty="0">
                <a:solidFill>
                  <a:srgbClr val="FF0000"/>
                </a:solidFill>
              </a:rPr>
              <a:t>Ο «Χορός του Ζαλόγγου» </a:t>
            </a:r>
            <a:r>
              <a:rPr lang="el-GR" sz="2000" b="1" dirty="0">
                <a:solidFill>
                  <a:srgbClr val="002060"/>
                </a:solidFill>
              </a:rPr>
              <a:t>(παραμονές Χριστουγέννων 1803) αποτελεί αιώνιο σύμβολο για τη γυναίκα που προτιμά το θάνατο από την ατίμωση και τη δυστυχία. </a:t>
            </a:r>
          </a:p>
          <a:p>
            <a:r>
              <a:rPr lang="el-GR" sz="2000" b="1" dirty="0">
                <a:solidFill>
                  <a:srgbClr val="002060"/>
                </a:solidFill>
              </a:rPr>
              <a:t> Η πρώτη σέρνει το χορό, φτάνοντας στο χείλος του γκρεμού, πηδάει και χάνεται στα βάθη του. Την ακολουθούν με τον ίδιο τρόπο, πάντα τραγουδώντας και χορεύοντας,   η δεύτερη, η τρίτη, η τέταρτη.....</a:t>
            </a:r>
          </a:p>
          <a:p>
            <a:r>
              <a:rPr lang="el-GR" sz="2000" b="1" dirty="0">
                <a:solidFill>
                  <a:srgbClr val="002060"/>
                </a:solidFill>
              </a:rPr>
              <a:t>Την ίδια χρονική στιγμή(Δεκ. 1803), </a:t>
            </a:r>
            <a:r>
              <a:rPr lang="el-GR" sz="2000" b="1" dirty="0">
                <a:solidFill>
                  <a:srgbClr val="FF0000"/>
                </a:solidFill>
              </a:rPr>
              <a:t>η Δέσπω Σέχου-Μπότση</a:t>
            </a:r>
            <a:r>
              <a:rPr lang="el-GR" sz="2000" b="1" dirty="0">
                <a:solidFill>
                  <a:srgbClr val="002060"/>
                </a:solidFill>
              </a:rPr>
              <a:t>, σύζυγος του Γιωργάκη Μπότση, κυνηγημένη από τους Τουρκαλβανούς, μετά τη συνθηκολόγηση του Αλή Πασά με τους Σουλιώτες, οχυρώθηκε με τις κόρες, τις νύφες και τα εγγόνια της στον πύργο του Δημουλά στη Ρηνιάσα και ύστερα από σθεναρή αντίσταση ανατίναξε τον πύργο, για να μην παραδοθούν στον εχθρό.</a:t>
            </a:r>
          </a:p>
          <a:p>
            <a:r>
              <a:rPr lang="el-GR" sz="2000" dirty="0"/>
              <a:t> </a:t>
            </a:r>
            <a:r>
              <a:rPr lang="el-GR" sz="2000" b="1" dirty="0">
                <a:solidFill>
                  <a:srgbClr val="002060"/>
                </a:solidFill>
              </a:rPr>
              <a:t>Μια άλλη γυναίκα φυσιογνωμία που ξεχώρισε ήταν </a:t>
            </a:r>
            <a:r>
              <a:rPr lang="el-GR" sz="2000" b="1" dirty="0">
                <a:solidFill>
                  <a:srgbClr val="FF0000"/>
                </a:solidFill>
              </a:rPr>
              <a:t>η Χάιδω Γιαννάκη Σέχου</a:t>
            </a:r>
            <a:r>
              <a:rPr lang="el-GR" sz="2000" b="1" dirty="0">
                <a:solidFill>
                  <a:srgbClr val="002060"/>
                </a:solidFill>
              </a:rPr>
              <a:t>. Το όνομά της είχε πρωτακουστεί στον πόλεμο του 1792, όπου ο ηρωισμός της  μας πληροφορούν ξένοι διπλωμάτες την εποχή εκείνη στην κατεχόμενη Ελλάδα, προκαλούσε το σεβασμό και το θαυμασμό των συμπατριωτών της. Πρώτη έτρεχε στη μάχη, συχνά δίπλα στους άντρες, συχνότερα μπροστά απ’ αυτούς. Η ηρωίδα αυτή άγγιξε το απόγειο της δόξας της στη δραματική τριετία 1800-1803, οπότε «καμιά γυναίκα δεν αναδείχθηκε όσο η Χάιδω», βεβαιώνει ο Γερμανός Μπαρτόλντι.</a:t>
            </a:r>
          </a:p>
          <a:p>
            <a:br>
              <a:rPr lang="el-GR" sz="2000" b="1" dirty="0">
                <a:solidFill>
                  <a:srgbClr val="002060"/>
                </a:solidFill>
              </a:rPr>
            </a:br>
            <a:r>
              <a:rPr lang="el-GR" sz="2000" b="1" dirty="0">
                <a:solidFill>
                  <a:srgbClr val="002060"/>
                </a:solidFill>
              </a:rPr>
              <a:t> </a:t>
            </a:r>
          </a:p>
          <a:p>
            <a:endParaRPr lang="el-GR" sz="2000" b="1" dirty="0">
              <a:solidFill>
                <a:srgbClr val="002060"/>
              </a:solidFill>
            </a:endParaRPr>
          </a:p>
        </p:txBody>
      </p:sp>
    </p:spTree>
    <p:extLst>
      <p:ext uri="{BB962C8B-B14F-4D97-AF65-F5344CB8AC3E}">
        <p14:creationId xmlns:p14="http://schemas.microsoft.com/office/powerpoint/2010/main" val="193281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endParaRPr lang="el-GR" dirty="0"/>
          </a:p>
        </p:txBody>
      </p:sp>
      <p:sp>
        <p:nvSpPr>
          <p:cNvPr id="3" name="Content Placeholder 2"/>
          <p:cNvSpPr>
            <a:spLocks noGrp="1"/>
          </p:cNvSpPr>
          <p:nvPr>
            <p:ph idx="1"/>
          </p:nvPr>
        </p:nvSpPr>
        <p:spPr>
          <a:xfrm>
            <a:off x="457200" y="404664"/>
            <a:ext cx="4546848" cy="6453336"/>
          </a:xfrm>
        </p:spPr>
        <p:txBody>
          <a:bodyPr>
            <a:normAutofit fontScale="70000" lnSpcReduction="20000"/>
          </a:bodyPr>
          <a:lstStyle/>
          <a:p>
            <a:endParaRPr lang="el-GR" b="1" dirty="0">
              <a:solidFill>
                <a:srgbClr val="002060"/>
              </a:solidFill>
            </a:endParaRPr>
          </a:p>
          <a:p>
            <a:r>
              <a:rPr lang="el-GR" b="1" dirty="0">
                <a:solidFill>
                  <a:srgbClr val="002060"/>
                </a:solidFill>
              </a:rPr>
              <a:t>Έχε γεια καημένε κόσμε</a:t>
            </a:r>
            <a:br>
              <a:rPr lang="el-GR" b="1" dirty="0">
                <a:solidFill>
                  <a:srgbClr val="002060"/>
                </a:solidFill>
              </a:rPr>
            </a:br>
            <a:r>
              <a:rPr lang="el-GR" b="1" dirty="0">
                <a:solidFill>
                  <a:srgbClr val="002060"/>
                </a:solidFill>
              </a:rPr>
              <a:t>έχε γεια γλυκιά ζωή</a:t>
            </a:r>
          </a:p>
          <a:p>
            <a:r>
              <a:rPr lang="el-GR" b="1" dirty="0">
                <a:solidFill>
                  <a:srgbClr val="002060"/>
                </a:solidFill>
              </a:rPr>
              <a:t>Έχετε γεια βρυσούλες</a:t>
            </a:r>
            <a:br>
              <a:rPr lang="el-GR" b="1" dirty="0">
                <a:solidFill>
                  <a:srgbClr val="002060"/>
                </a:solidFill>
              </a:rPr>
            </a:br>
            <a:r>
              <a:rPr lang="el-GR" b="1" dirty="0">
                <a:solidFill>
                  <a:srgbClr val="002060"/>
                </a:solidFill>
              </a:rPr>
              <a:t>λόγγοι βουνά ραχούλες</a:t>
            </a:r>
            <a:br>
              <a:rPr lang="el-GR" b="1" dirty="0">
                <a:solidFill>
                  <a:srgbClr val="002060"/>
                </a:solidFill>
              </a:rPr>
            </a:br>
            <a:r>
              <a:rPr lang="el-GR" b="1" dirty="0">
                <a:solidFill>
                  <a:srgbClr val="002060"/>
                </a:solidFill>
              </a:rPr>
              <a:t>έχετε γεια βρυσούλες</a:t>
            </a:r>
            <a:br>
              <a:rPr lang="el-GR" b="1" dirty="0">
                <a:solidFill>
                  <a:srgbClr val="002060"/>
                </a:solidFill>
              </a:rPr>
            </a:br>
            <a:r>
              <a:rPr lang="el-GR" b="1" dirty="0">
                <a:solidFill>
                  <a:srgbClr val="002060"/>
                </a:solidFill>
              </a:rPr>
              <a:t>κι εσείς Σουλιωτοπούλες</a:t>
            </a:r>
          </a:p>
          <a:p>
            <a:r>
              <a:rPr lang="el-GR" b="1" dirty="0">
                <a:solidFill>
                  <a:srgbClr val="002060"/>
                </a:solidFill>
              </a:rPr>
              <a:t>Στη στεριά δε ζει το ψάρι</a:t>
            </a:r>
            <a:br>
              <a:rPr lang="el-GR" b="1" dirty="0">
                <a:solidFill>
                  <a:srgbClr val="002060"/>
                </a:solidFill>
              </a:rPr>
            </a:br>
            <a:r>
              <a:rPr lang="el-GR" b="1" dirty="0">
                <a:solidFill>
                  <a:srgbClr val="002060"/>
                </a:solidFill>
              </a:rPr>
              <a:t>ούτε ανθός στην αμμουδιά</a:t>
            </a:r>
          </a:p>
          <a:p>
            <a:r>
              <a:rPr lang="el-GR" b="1" dirty="0">
                <a:solidFill>
                  <a:srgbClr val="002060"/>
                </a:solidFill>
              </a:rPr>
              <a:t>Έχετε γεια βρυσούλες</a:t>
            </a:r>
            <a:br>
              <a:rPr lang="el-GR" b="1" dirty="0">
                <a:solidFill>
                  <a:srgbClr val="002060"/>
                </a:solidFill>
              </a:rPr>
            </a:br>
            <a:r>
              <a:rPr lang="el-GR" b="1" dirty="0">
                <a:solidFill>
                  <a:srgbClr val="002060"/>
                </a:solidFill>
              </a:rPr>
              <a:t>λόγγοι βουνά ραχούλες</a:t>
            </a:r>
            <a:br>
              <a:rPr lang="el-GR" b="1" dirty="0">
                <a:solidFill>
                  <a:srgbClr val="002060"/>
                </a:solidFill>
              </a:rPr>
            </a:br>
            <a:r>
              <a:rPr lang="el-GR" b="1" dirty="0">
                <a:solidFill>
                  <a:srgbClr val="002060"/>
                </a:solidFill>
              </a:rPr>
              <a:t>έχετε γεια βρυσούλες</a:t>
            </a:r>
            <a:br>
              <a:rPr lang="el-GR" b="1" dirty="0">
                <a:solidFill>
                  <a:srgbClr val="002060"/>
                </a:solidFill>
              </a:rPr>
            </a:br>
            <a:r>
              <a:rPr lang="el-GR" b="1" dirty="0">
                <a:solidFill>
                  <a:srgbClr val="002060"/>
                </a:solidFill>
              </a:rPr>
              <a:t>κι εσείς Σουλιωτοπούλες</a:t>
            </a:r>
          </a:p>
          <a:p>
            <a:r>
              <a:rPr lang="el-GR" b="1" dirty="0">
                <a:solidFill>
                  <a:srgbClr val="002060"/>
                </a:solidFill>
              </a:rPr>
              <a:t> Κι οι Σουλιώτισσες δε ζούνε</a:t>
            </a:r>
            <a:br>
              <a:rPr lang="el-GR" b="1" dirty="0">
                <a:solidFill>
                  <a:srgbClr val="002060"/>
                </a:solidFill>
              </a:rPr>
            </a:br>
            <a:r>
              <a:rPr lang="el-GR" b="1" dirty="0">
                <a:solidFill>
                  <a:srgbClr val="002060"/>
                </a:solidFill>
              </a:rPr>
              <a:t>δίχως την ελευθεριά</a:t>
            </a:r>
          </a:p>
          <a:p>
            <a:r>
              <a:rPr lang="el-GR" b="1" dirty="0">
                <a:solidFill>
                  <a:srgbClr val="002060"/>
                </a:solidFill>
              </a:rPr>
              <a:t>Έχετε γεια βρυσούλες</a:t>
            </a:r>
            <a:br>
              <a:rPr lang="el-GR" b="1" dirty="0">
                <a:solidFill>
                  <a:srgbClr val="002060"/>
                </a:solidFill>
              </a:rPr>
            </a:br>
            <a:r>
              <a:rPr lang="el-GR" b="1" dirty="0">
                <a:solidFill>
                  <a:srgbClr val="002060"/>
                </a:solidFill>
              </a:rPr>
              <a:t>λόγγοι βουνά ραχούλες</a:t>
            </a:r>
            <a:br>
              <a:rPr lang="el-GR" b="1" dirty="0">
                <a:solidFill>
                  <a:srgbClr val="002060"/>
                </a:solidFill>
              </a:rPr>
            </a:br>
            <a:r>
              <a:rPr lang="el-GR" b="1" dirty="0">
                <a:solidFill>
                  <a:srgbClr val="002060"/>
                </a:solidFill>
              </a:rPr>
              <a:t>έχετε γεια βρυσούλες</a:t>
            </a:r>
            <a:br>
              <a:rPr lang="el-GR" b="1" dirty="0">
                <a:solidFill>
                  <a:srgbClr val="002060"/>
                </a:solidFill>
              </a:rPr>
            </a:br>
            <a:r>
              <a:rPr lang="el-GR" b="1" dirty="0">
                <a:solidFill>
                  <a:srgbClr val="002060"/>
                </a:solidFill>
              </a:rPr>
              <a:t>κι εσείς Σουλιωτοπούλες</a:t>
            </a:r>
          </a:p>
          <a:p>
            <a:pPr marL="0" indent="0">
              <a:buNone/>
            </a:pPr>
            <a:r>
              <a:rPr lang="en-US" sz="2900" b="1" dirty="0">
                <a:hlinkClick r:id="rId2"/>
              </a:rPr>
              <a:t>https://www.youtube.com/watch?v=P1CHM_dqouQ</a:t>
            </a:r>
            <a:endParaRPr lang="el-GR" sz="2900"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9147" y="908720"/>
            <a:ext cx="4646557"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983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143000"/>
          </a:xfrm>
        </p:spPr>
        <p:txBody>
          <a:bodyPr/>
          <a:lstStyle/>
          <a:p>
            <a:r>
              <a:rPr lang="el-GR" dirty="0">
                <a:solidFill>
                  <a:srgbClr val="C00000"/>
                </a:solidFill>
              </a:rPr>
              <a:t>Μία κόρη τ’ αποφάσισε </a:t>
            </a:r>
          </a:p>
        </p:txBody>
      </p:sp>
      <p:sp>
        <p:nvSpPr>
          <p:cNvPr id="3" name="Θέση περιεχομένου 2"/>
          <p:cNvSpPr>
            <a:spLocks noGrp="1"/>
          </p:cNvSpPr>
          <p:nvPr>
            <p:ph sz="half" idx="1"/>
          </p:nvPr>
        </p:nvSpPr>
        <p:spPr>
          <a:xfrm>
            <a:off x="467544" y="1268760"/>
            <a:ext cx="3178482" cy="4168633"/>
          </a:xfrm>
        </p:spPr>
        <p:txBody>
          <a:bodyPr>
            <a:noAutofit/>
          </a:bodyPr>
          <a:lstStyle/>
          <a:p>
            <a:pPr marL="0" indent="0">
              <a:buNone/>
            </a:pPr>
            <a:r>
              <a:rPr lang="el-GR" sz="1800" dirty="0">
                <a:solidFill>
                  <a:srgbClr val="002060"/>
                </a:solidFill>
                <a:latin typeface="Lora"/>
              </a:rPr>
              <a:t>Μια κόρη τ’ αποφάσισε να πάει με τους κλέφτες,     </a:t>
            </a:r>
            <a:br>
              <a:rPr lang="el-GR" sz="1800" dirty="0">
                <a:solidFill>
                  <a:srgbClr val="002060"/>
                </a:solidFill>
              </a:rPr>
            </a:br>
            <a:r>
              <a:rPr lang="el-GR" sz="1800" dirty="0">
                <a:solidFill>
                  <a:srgbClr val="002060"/>
                </a:solidFill>
                <a:latin typeface="Lora"/>
              </a:rPr>
              <a:t>βάνει φωτιά στον αργαλειό</a:t>
            </a:r>
          </a:p>
          <a:p>
            <a:pPr marL="0" indent="0">
              <a:buNone/>
            </a:pPr>
            <a:r>
              <a:rPr lang="el-GR" sz="1800" dirty="0">
                <a:solidFill>
                  <a:srgbClr val="002060"/>
                </a:solidFill>
                <a:latin typeface="Lora"/>
              </a:rPr>
              <a:t>Βάνει φωτιά στον αργαλειό στο φιλντισένιο χτένι,</a:t>
            </a:r>
            <a:br>
              <a:rPr lang="el-GR" sz="1800" dirty="0">
                <a:solidFill>
                  <a:srgbClr val="002060"/>
                </a:solidFill>
              </a:rPr>
            </a:br>
            <a:r>
              <a:rPr lang="el-GR" sz="1800" dirty="0">
                <a:solidFill>
                  <a:srgbClr val="002060"/>
                </a:solidFill>
                <a:latin typeface="Lora"/>
              </a:rPr>
              <a:t>και τ’ άρματά της φόρεσε.</a:t>
            </a:r>
          </a:p>
          <a:p>
            <a:pPr marL="0" indent="0">
              <a:buNone/>
            </a:pPr>
            <a:r>
              <a:rPr lang="el-GR" sz="1800" dirty="0">
                <a:solidFill>
                  <a:srgbClr val="002060"/>
                </a:solidFill>
                <a:latin typeface="Lora"/>
              </a:rPr>
              <a:t>Και τ’ άρματά της φόρεσε και πάει με τους κλέφτες,</a:t>
            </a:r>
            <a:br>
              <a:rPr lang="el-GR" sz="1800" dirty="0">
                <a:solidFill>
                  <a:srgbClr val="002060"/>
                </a:solidFill>
              </a:rPr>
            </a:br>
            <a:r>
              <a:rPr lang="el-GR" sz="1800" dirty="0">
                <a:solidFill>
                  <a:srgbClr val="002060"/>
                </a:solidFill>
                <a:latin typeface="Lora"/>
              </a:rPr>
              <a:t>δώδεκα χρόνους έκανε.</a:t>
            </a:r>
          </a:p>
          <a:p>
            <a:pPr marL="0" indent="0">
              <a:buNone/>
            </a:pPr>
            <a:r>
              <a:rPr lang="el-GR" sz="1800" dirty="0">
                <a:solidFill>
                  <a:srgbClr val="002060"/>
                </a:solidFill>
                <a:latin typeface="Lora"/>
              </a:rPr>
              <a:t>δώδεκα χρόνους έκανε στους κλέφτες καπετάνιος,</a:t>
            </a:r>
            <a:br>
              <a:rPr lang="el-GR" sz="1800" dirty="0">
                <a:solidFill>
                  <a:srgbClr val="002060"/>
                </a:solidFill>
              </a:rPr>
            </a:br>
            <a:r>
              <a:rPr lang="el-GR" sz="1800" dirty="0">
                <a:solidFill>
                  <a:srgbClr val="002060"/>
                </a:solidFill>
                <a:latin typeface="Lora"/>
              </a:rPr>
              <a:t>κανείς δεν την (ε)γνώρισε.</a:t>
            </a:r>
          </a:p>
          <a:p>
            <a:pPr marL="0" indent="0">
              <a:buNone/>
            </a:pPr>
            <a:r>
              <a:rPr lang="el-GR" sz="1800" dirty="0">
                <a:solidFill>
                  <a:srgbClr val="002060"/>
                </a:solidFill>
                <a:latin typeface="Lora"/>
              </a:rPr>
              <a:t>Κανείς δεν την (ε)γνώρισε πως ήταν κορασίδα,</a:t>
            </a:r>
            <a:br>
              <a:rPr lang="el-GR" sz="1800" dirty="0">
                <a:solidFill>
                  <a:srgbClr val="002060"/>
                </a:solidFill>
              </a:rPr>
            </a:br>
            <a:r>
              <a:rPr lang="el-GR" sz="1800" dirty="0">
                <a:solidFill>
                  <a:srgbClr val="002060"/>
                </a:solidFill>
                <a:latin typeface="Lora"/>
              </a:rPr>
              <a:t>και μια Λαμπρή μια Κυριακή.</a:t>
            </a:r>
          </a:p>
          <a:p>
            <a:pPr marL="0" indent="0">
              <a:buNone/>
            </a:pPr>
            <a:r>
              <a:rPr lang="el-GR" sz="1800" dirty="0">
                <a:solidFill>
                  <a:srgbClr val="002060"/>
                </a:solidFill>
                <a:latin typeface="Lora"/>
              </a:rPr>
              <a:t>Και μια Λαμπρή μια Κυριακή μια ‘</a:t>
            </a:r>
            <a:r>
              <a:rPr lang="el-GR" sz="1800" dirty="0" err="1">
                <a:solidFill>
                  <a:srgbClr val="002060"/>
                </a:solidFill>
                <a:latin typeface="Lora"/>
              </a:rPr>
              <a:t>πίσημη</a:t>
            </a:r>
            <a:r>
              <a:rPr lang="el-GR" sz="1800" dirty="0">
                <a:solidFill>
                  <a:srgbClr val="002060"/>
                </a:solidFill>
                <a:latin typeface="Lora"/>
              </a:rPr>
              <a:t>(ν) ημέρα,</a:t>
            </a:r>
            <a:br>
              <a:rPr lang="el-GR" sz="1800" dirty="0">
                <a:solidFill>
                  <a:srgbClr val="002060"/>
                </a:solidFill>
              </a:rPr>
            </a:br>
            <a:r>
              <a:rPr lang="el-GR" sz="1800" dirty="0">
                <a:solidFill>
                  <a:srgbClr val="002060"/>
                </a:solidFill>
                <a:latin typeface="Lora"/>
              </a:rPr>
              <a:t>βγήκαν οι κλέφτες στο χορό.</a:t>
            </a:r>
            <a:endParaRPr lang="el-GR" sz="1800" dirty="0">
              <a:solidFill>
                <a:srgbClr val="002060"/>
              </a:solidFill>
            </a:endParaRPr>
          </a:p>
        </p:txBody>
      </p:sp>
      <p:sp>
        <p:nvSpPr>
          <p:cNvPr id="4" name="Θέση περιεχομένου 3"/>
          <p:cNvSpPr>
            <a:spLocks noGrp="1"/>
          </p:cNvSpPr>
          <p:nvPr>
            <p:ph sz="half" idx="2"/>
          </p:nvPr>
        </p:nvSpPr>
        <p:spPr>
          <a:xfrm>
            <a:off x="4139952" y="1340768"/>
            <a:ext cx="4858980" cy="5342873"/>
          </a:xfrm>
        </p:spPr>
        <p:txBody>
          <a:bodyPr>
            <a:noAutofit/>
          </a:bodyPr>
          <a:lstStyle/>
          <a:p>
            <a:pPr marL="0" indent="0">
              <a:buNone/>
            </a:pPr>
            <a:r>
              <a:rPr lang="el-GR" sz="1800" dirty="0">
                <a:solidFill>
                  <a:srgbClr val="002060"/>
                </a:solidFill>
                <a:latin typeface="Lora"/>
              </a:rPr>
              <a:t>Βγήκαν οι κλέφτες στο χορό να ρίξουν το λιθάρι,</a:t>
            </a:r>
            <a:br>
              <a:rPr lang="el-GR" sz="1800" dirty="0">
                <a:solidFill>
                  <a:srgbClr val="002060"/>
                </a:solidFill>
              </a:rPr>
            </a:br>
            <a:r>
              <a:rPr lang="el-GR" sz="1800" dirty="0">
                <a:solidFill>
                  <a:srgbClr val="002060"/>
                </a:solidFill>
                <a:latin typeface="Lora"/>
              </a:rPr>
              <a:t>το ρίχνουν τα κλεφτόπουλα.</a:t>
            </a:r>
          </a:p>
          <a:p>
            <a:pPr marL="0" indent="0">
              <a:buNone/>
            </a:pPr>
            <a:r>
              <a:rPr lang="el-GR" sz="1800" dirty="0">
                <a:solidFill>
                  <a:srgbClr val="002060"/>
                </a:solidFill>
                <a:latin typeface="Lora"/>
              </a:rPr>
              <a:t>Το ρίχνουν τα κλεφτόπουλα το πάν’ σαράντα αχνάρια,</a:t>
            </a:r>
            <a:br>
              <a:rPr lang="el-GR" sz="1800" dirty="0">
                <a:solidFill>
                  <a:srgbClr val="002060"/>
                </a:solidFill>
              </a:rPr>
            </a:br>
            <a:r>
              <a:rPr lang="el-GR" sz="1800" dirty="0">
                <a:solidFill>
                  <a:srgbClr val="002060"/>
                </a:solidFill>
                <a:latin typeface="Lora"/>
              </a:rPr>
              <a:t>το ρίχνει και η κορασιά.</a:t>
            </a:r>
          </a:p>
          <a:p>
            <a:pPr marL="0" indent="0">
              <a:buNone/>
            </a:pPr>
            <a:r>
              <a:rPr lang="el-GR" sz="1800" dirty="0">
                <a:solidFill>
                  <a:srgbClr val="002060"/>
                </a:solidFill>
                <a:latin typeface="Lora"/>
              </a:rPr>
              <a:t>Το ρίχνει και η κορασιά το πάει σαράντα πέντε,</a:t>
            </a:r>
            <a:br>
              <a:rPr lang="el-GR" sz="1800" dirty="0">
                <a:solidFill>
                  <a:srgbClr val="002060"/>
                </a:solidFill>
              </a:rPr>
            </a:br>
            <a:r>
              <a:rPr lang="el-GR" sz="1800" dirty="0">
                <a:solidFill>
                  <a:srgbClr val="002060"/>
                </a:solidFill>
                <a:latin typeface="Lora"/>
              </a:rPr>
              <a:t>κι από το σείσμα το πολύ.</a:t>
            </a:r>
          </a:p>
          <a:p>
            <a:pPr marL="0" indent="0">
              <a:buNone/>
            </a:pPr>
            <a:r>
              <a:rPr lang="el-GR" sz="1800" dirty="0">
                <a:solidFill>
                  <a:srgbClr val="002060"/>
                </a:solidFill>
                <a:latin typeface="Lora"/>
              </a:rPr>
              <a:t>Κι από το σείσμα το πολύ κι από το λύγισμά της,</a:t>
            </a:r>
            <a:br>
              <a:rPr lang="el-GR" sz="1800" dirty="0">
                <a:solidFill>
                  <a:srgbClr val="002060"/>
                </a:solidFill>
              </a:rPr>
            </a:br>
            <a:r>
              <a:rPr lang="el-GR" sz="1800" dirty="0">
                <a:solidFill>
                  <a:srgbClr val="002060"/>
                </a:solidFill>
                <a:latin typeface="Lora"/>
              </a:rPr>
              <a:t>εκόπει τ’ αργυρό κουμπί.</a:t>
            </a:r>
          </a:p>
          <a:p>
            <a:pPr marL="0" indent="0">
              <a:buNone/>
            </a:pPr>
            <a:r>
              <a:rPr lang="el-GR" sz="1800" dirty="0">
                <a:solidFill>
                  <a:srgbClr val="002060"/>
                </a:solidFill>
                <a:latin typeface="Lora"/>
              </a:rPr>
              <a:t>Εκόπει τ’ αργυρό κουμπί και ‘φάνει κάτι (ε)φάνει,</a:t>
            </a:r>
            <a:br>
              <a:rPr lang="el-GR" sz="1800" dirty="0">
                <a:solidFill>
                  <a:srgbClr val="002060"/>
                </a:solidFill>
              </a:rPr>
            </a:br>
            <a:r>
              <a:rPr lang="el-GR" sz="1800" dirty="0">
                <a:solidFill>
                  <a:srgbClr val="002060"/>
                </a:solidFill>
                <a:latin typeface="Lora"/>
              </a:rPr>
              <a:t>κι άλλοι το λένε μάλαμα.</a:t>
            </a:r>
          </a:p>
          <a:p>
            <a:pPr marL="0" indent="0">
              <a:buNone/>
            </a:pPr>
            <a:r>
              <a:rPr lang="el-GR" sz="1800" dirty="0">
                <a:solidFill>
                  <a:srgbClr val="002060"/>
                </a:solidFill>
                <a:latin typeface="Lora"/>
              </a:rPr>
              <a:t>Κι άλλοι το λένε μάλαμα κι άλλοι το λένε ασήμι,</a:t>
            </a:r>
            <a:br>
              <a:rPr lang="el-GR" sz="1800" dirty="0">
                <a:solidFill>
                  <a:srgbClr val="002060"/>
                </a:solidFill>
              </a:rPr>
            </a:br>
            <a:endParaRPr lang="el-GR" sz="1800" dirty="0">
              <a:solidFill>
                <a:srgbClr val="002060"/>
              </a:solidFill>
              <a:latin typeface="Lora"/>
            </a:endParaRPr>
          </a:p>
          <a:p>
            <a:pPr marL="0" indent="0">
              <a:buNone/>
            </a:pPr>
            <a:endParaRPr lang="el-GR" sz="1800" dirty="0"/>
          </a:p>
        </p:txBody>
      </p:sp>
    </p:spTree>
    <p:extLst>
      <p:ext uri="{BB962C8B-B14F-4D97-AF65-F5344CB8AC3E}">
        <p14:creationId xmlns:p14="http://schemas.microsoft.com/office/powerpoint/2010/main" val="38059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sz="half" idx="4294967295"/>
          </p:nvPr>
        </p:nvSpPr>
        <p:spPr>
          <a:xfrm>
            <a:off x="3995936" y="1484784"/>
            <a:ext cx="4920960" cy="1584176"/>
          </a:xfrm>
        </p:spPr>
        <p:txBody>
          <a:bodyPr>
            <a:normAutofit fontScale="47500" lnSpcReduction="20000"/>
          </a:bodyPr>
          <a:lstStyle/>
          <a:p>
            <a:pPr marL="0" indent="0">
              <a:buNone/>
            </a:pPr>
            <a:r>
              <a:rPr lang="el-GR" sz="5100" b="1" dirty="0">
                <a:solidFill>
                  <a:schemeClr val="accent2"/>
                </a:solidFill>
              </a:rPr>
              <a:t>ΜΙΑ ΚΟΡΗ Τ’ ΑΠΟΦΑΣΙΣΕ </a:t>
            </a:r>
          </a:p>
          <a:p>
            <a:pPr marL="0" indent="0">
              <a:buNone/>
            </a:pPr>
            <a:r>
              <a:rPr lang="el-GR" sz="5100" b="1" dirty="0">
                <a:solidFill>
                  <a:schemeClr val="accent2"/>
                </a:solidFill>
              </a:rPr>
              <a:t>τραγούδι</a:t>
            </a:r>
          </a:p>
          <a:p>
            <a:pPr marL="0" indent="0">
              <a:buNone/>
            </a:pPr>
            <a:endParaRPr lang="el-GR" dirty="0">
              <a:solidFill>
                <a:srgbClr val="C00000"/>
              </a:solidFill>
              <a:hlinkClick r:id="rId2"/>
            </a:endParaRPr>
          </a:p>
          <a:p>
            <a:pPr marL="0" indent="0">
              <a:buNone/>
            </a:pPr>
            <a:endParaRPr lang="el-GR" dirty="0">
              <a:solidFill>
                <a:srgbClr val="C00000"/>
              </a:solidFill>
              <a:hlinkClick r:id="rId2"/>
            </a:endParaRPr>
          </a:p>
          <a:p>
            <a:pPr marL="0" indent="0">
              <a:buNone/>
            </a:pPr>
            <a:r>
              <a:rPr lang="en-US" sz="4200" dirty="0">
                <a:hlinkClick r:id="rId2"/>
              </a:rPr>
              <a:t>https://youtu.be/sv9qM03XCGk</a:t>
            </a:r>
            <a:endParaRPr lang="el-GR" sz="4200" dirty="0"/>
          </a:p>
          <a:p>
            <a:pPr marL="0" indent="0">
              <a:buNone/>
            </a:pPr>
            <a:endParaRPr lang="el-GR" sz="4200" dirty="0"/>
          </a:p>
          <a:p>
            <a:pPr marL="0" indent="0">
              <a:buNone/>
            </a:pPr>
            <a:endParaRPr lang="el-GR" dirty="0"/>
          </a:p>
        </p:txBody>
      </p:sp>
      <p:pic>
        <p:nvPicPr>
          <p:cNvPr id="3" name="Εικόνα 2"/>
          <p:cNvPicPr>
            <a:picLocks noChangeAspect="1"/>
          </p:cNvPicPr>
          <p:nvPr/>
        </p:nvPicPr>
        <p:blipFill>
          <a:blip r:embed="rId3"/>
          <a:stretch>
            <a:fillRect/>
          </a:stretch>
        </p:blipFill>
        <p:spPr>
          <a:xfrm>
            <a:off x="788670" y="1313823"/>
            <a:ext cx="2857355" cy="4106597"/>
          </a:xfrm>
          <a:prstGeom prst="rect">
            <a:avLst/>
          </a:prstGeom>
        </p:spPr>
      </p:pic>
    </p:spTree>
    <p:extLst>
      <p:ext uri="{BB962C8B-B14F-4D97-AF65-F5344CB8AC3E}">
        <p14:creationId xmlns:p14="http://schemas.microsoft.com/office/powerpoint/2010/main" val="57560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1262</TotalTime>
  <Words>4033</Words>
  <Application>Microsoft Office PowerPoint</Application>
  <PresentationFormat>Προβολή στην οθόνη (4:3)</PresentationFormat>
  <Paragraphs>193</Paragraphs>
  <Slides>46</Slides>
  <Notes>2</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46</vt:i4>
      </vt:variant>
    </vt:vector>
  </HeadingPairs>
  <TitlesOfParts>
    <vt:vector size="57" baseType="lpstr">
      <vt:lpstr>Arial</vt:lpstr>
      <vt:lpstr>Arial Black</vt:lpstr>
      <vt:lpstr>Bahnschrift Light</vt:lpstr>
      <vt:lpstr>Calibri</vt:lpstr>
      <vt:lpstr>Fira Sans</vt:lpstr>
      <vt:lpstr>Linux Libertine</vt:lpstr>
      <vt:lpstr>Lora</vt:lpstr>
      <vt:lpstr>Noto Sans SemiBold</vt:lpstr>
      <vt:lpstr>Roboto Regular</vt:lpstr>
      <vt:lpstr>Times New Roman</vt:lpstr>
      <vt:lpstr>Office Theme</vt:lpstr>
      <vt:lpstr>Γυναίκες   στην επανάσταση του 1821</vt:lpstr>
      <vt:lpstr>ΔΗΜΟΤΙΚΑ ΤΡΑΓΟΥΔΙΑ ΓΙΑ ΤΙΣ ΓΥΝΑΙΚΕΣ ΤΗΝ ΠΕΡΙΟΔΟ ΤΗΣ ΤΟΥΡΚΟΚΡΑΤΙΑΣ</vt:lpstr>
      <vt:lpstr>Παρουσίαση του PowerPoint</vt:lpstr>
      <vt:lpstr>Παρουσίαση του PowerPoint</vt:lpstr>
      <vt:lpstr>ΣΟΥΛΙΩΤΙΣΣΕΣ</vt:lpstr>
      <vt:lpstr>Παρουσίαση του PowerPoint</vt:lpstr>
      <vt:lpstr>Παρουσίαση του PowerPoint</vt:lpstr>
      <vt:lpstr>Μία κόρη τ’ αποφάσισε </vt:lpstr>
      <vt:lpstr>Παρουσίαση του PowerPoint</vt:lpstr>
      <vt:lpstr> Η Μανιάτισσα αγωνίστρια Σταυριάνα Σάββαινα </vt:lpstr>
      <vt:lpstr>Παρουσίαση του PowerPoint</vt:lpstr>
      <vt:lpstr>Του Κίτσου η μάνα κάθεται</vt:lpstr>
      <vt:lpstr>Του Κίτσου η μάνα κάθεται</vt:lpstr>
      <vt:lpstr>Παρουσίαση του PowerPoint</vt:lpstr>
      <vt:lpstr>ΛΕΝΩ ΜΠΟΤΣΑΡΗ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Δόμνα Βισβίζη(1784-1850)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Ο Νικηταράς ή Νικήτας Σταματελόπουλος ή Τουρκοφάγος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ελληνικό δημοτικό τραγούδι .</dc:title>
  <dc:creator>Maria</dc:creator>
  <cp:lastModifiedBy>Κώστας Ντζιός</cp:lastModifiedBy>
  <cp:revision>44</cp:revision>
  <dcterms:created xsi:type="dcterms:W3CDTF">2021-06-02T16:20:05Z</dcterms:created>
  <dcterms:modified xsi:type="dcterms:W3CDTF">2021-10-24T10:56:12Z</dcterms:modified>
</cp:coreProperties>
</file>