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handoutMasterIdLst>
    <p:handoutMasterId r:id="rId4"/>
  </p:handoutMasterIdLst>
  <p:sldIdLst>
    <p:sldId id="256" r:id="rId2"/>
    <p:sldId id="257" r:id="rId3"/>
  </p:sldIdLst>
  <p:sldSz cx="9906000" cy="6858000" type="A4"/>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73B1"/>
    <a:srgbClr val="1273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706" autoAdjust="0"/>
    <p:restoredTop sz="94660"/>
  </p:normalViewPr>
  <p:slideViewPr>
    <p:cSldViewPr snapToGrid="0">
      <p:cViewPr varScale="1">
        <p:scale>
          <a:sx n="67" d="100"/>
          <a:sy n="67" d="100"/>
        </p:scale>
        <p:origin x="368" y="44"/>
      </p:cViewPr>
      <p:guideLst>
        <p:guide orient="horz" pos="2160"/>
        <p:guide pos="3120"/>
      </p:guideLst>
    </p:cSldViewPr>
  </p:slideViewPr>
  <p:notesTextViewPr>
    <p:cViewPr>
      <p:scale>
        <a:sx n="3" d="2"/>
        <a:sy n="3" d="2"/>
      </p:scale>
      <p:origin x="0" y="0"/>
    </p:cViewPr>
  </p:notesTextViewPr>
  <p:notesViewPr>
    <p:cSldViewPr snapToGrid="0">
      <p:cViewPr varScale="1">
        <p:scale>
          <a:sx n="90" d="100"/>
          <a:sy n="90" d="100"/>
        </p:scale>
        <p:origin x="3768"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480E18-C275-4B69-98AE-0C13E8FAC8D2}"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109DFC9B-665B-4D43-90EA-C7870F2DC0A6}">
      <dgm:prSet phldrT="[Texto]" custT="1"/>
      <dgm:spPr>
        <a:noFill/>
        <a:ln>
          <a:solidFill>
            <a:schemeClr val="lt1">
              <a:hueOff val="0"/>
              <a:satOff val="0"/>
              <a:lumOff val="0"/>
            </a:schemeClr>
          </a:solidFill>
        </a:ln>
      </dgm:spPr>
      <dgm:t>
        <a:bodyPr/>
        <a:lstStyle/>
        <a:p>
          <a:r>
            <a:rPr lang="pt-PT" sz="1050" b="0" dirty="0">
              <a:solidFill>
                <a:schemeClr val="bg2">
                  <a:lumMod val="10000"/>
                </a:schemeClr>
              </a:solidFill>
              <a:latin typeface="+mn-lt"/>
              <a:cs typeface="Times New Roman" panose="02020603050405020304" pitchFamily="18" charset="0"/>
            </a:rPr>
            <a:t>Youth Participation Handbook</a:t>
          </a:r>
          <a:endParaRPr lang="en-US" sz="1050" dirty="0"/>
        </a:p>
      </dgm:t>
    </dgm:pt>
    <dgm:pt modelId="{6D89E954-260C-4F08-8949-6977A7E84DC1}" type="parTrans" cxnId="{2B7868C7-6758-412A-85B1-CFFE5245330C}">
      <dgm:prSet/>
      <dgm:spPr/>
      <dgm:t>
        <a:bodyPr/>
        <a:lstStyle/>
        <a:p>
          <a:endParaRPr lang="en-US"/>
        </a:p>
      </dgm:t>
    </dgm:pt>
    <dgm:pt modelId="{064814ED-C153-462E-A431-85287A2A24AD}" type="sibTrans" cxnId="{2B7868C7-6758-412A-85B1-CFFE5245330C}">
      <dgm:prSet/>
      <dgm:spPr/>
      <dgm:t>
        <a:bodyPr/>
        <a:lstStyle/>
        <a:p>
          <a:endParaRPr lang="en-US"/>
        </a:p>
      </dgm:t>
    </dgm:pt>
    <dgm:pt modelId="{56C96279-AE1D-4249-804F-2754AFC4D2B8}">
      <dgm:prSet phldrT="[Texto]" custT="1"/>
      <dgm:spPr>
        <a:noFill/>
      </dgm:spPr>
      <dgm:t>
        <a:bodyPr/>
        <a:lstStyle/>
        <a:p>
          <a:r>
            <a:rPr lang="pt-PT" sz="1050" b="0" dirty="0">
              <a:solidFill>
                <a:schemeClr val="bg2">
                  <a:lumMod val="10000"/>
                </a:schemeClr>
              </a:solidFill>
              <a:latin typeface="+mn-lt"/>
              <a:cs typeface="Times New Roman" panose="02020603050405020304" pitchFamily="18" charset="0"/>
            </a:rPr>
            <a:t>Capacity Building Programme for teachers</a:t>
          </a:r>
          <a:endParaRPr lang="en-US" sz="1050" dirty="0"/>
        </a:p>
      </dgm:t>
    </dgm:pt>
    <dgm:pt modelId="{BC5D7897-8B5B-4270-99C0-553E35192E96}" type="parTrans" cxnId="{6616C2E1-09B1-4CF9-8872-A58E4ABBB1CC}">
      <dgm:prSet/>
      <dgm:spPr/>
      <dgm:t>
        <a:bodyPr/>
        <a:lstStyle/>
        <a:p>
          <a:endParaRPr lang="en-US"/>
        </a:p>
      </dgm:t>
    </dgm:pt>
    <dgm:pt modelId="{AED00546-CC55-4B42-955B-3F6D83BB45A3}" type="sibTrans" cxnId="{6616C2E1-09B1-4CF9-8872-A58E4ABBB1CC}">
      <dgm:prSet/>
      <dgm:spPr/>
      <dgm:t>
        <a:bodyPr/>
        <a:lstStyle/>
        <a:p>
          <a:endParaRPr lang="en-US"/>
        </a:p>
      </dgm:t>
    </dgm:pt>
    <dgm:pt modelId="{8A139EC3-3905-4F77-8E8D-6835268F593F}">
      <dgm:prSet phldrT="[Texto]" custT="1"/>
      <dgm:spPr>
        <a:noFill/>
      </dgm:spPr>
      <dgm:t>
        <a:bodyPr/>
        <a:lstStyle/>
        <a:p>
          <a:r>
            <a:rPr lang="en-US" sz="1050" b="0" dirty="0">
              <a:solidFill>
                <a:schemeClr val="bg2">
                  <a:lumMod val="10000"/>
                </a:schemeClr>
              </a:solidFill>
              <a:latin typeface="+mn-lt"/>
              <a:cs typeface="Times New Roman" panose="02020603050405020304" pitchFamily="18" charset="0"/>
            </a:rPr>
            <a:t>Implementation Guides of the Models of Youth Participation</a:t>
          </a:r>
          <a:endParaRPr lang="en-US" sz="1050" dirty="0"/>
        </a:p>
      </dgm:t>
    </dgm:pt>
    <dgm:pt modelId="{91201201-36E9-4398-B99B-001D57CF2B50}" type="parTrans" cxnId="{D2159C49-2CE0-4298-81DB-162858C5BCB4}">
      <dgm:prSet/>
      <dgm:spPr/>
      <dgm:t>
        <a:bodyPr/>
        <a:lstStyle/>
        <a:p>
          <a:endParaRPr lang="en-US"/>
        </a:p>
      </dgm:t>
    </dgm:pt>
    <dgm:pt modelId="{C858E226-B292-489A-ADD2-5D75B4F45DD6}" type="sibTrans" cxnId="{D2159C49-2CE0-4298-81DB-162858C5BCB4}">
      <dgm:prSet/>
      <dgm:spPr/>
      <dgm:t>
        <a:bodyPr/>
        <a:lstStyle/>
        <a:p>
          <a:endParaRPr lang="en-US"/>
        </a:p>
      </dgm:t>
    </dgm:pt>
    <dgm:pt modelId="{EC9EE5BD-1FAE-4A80-844F-53E70790CE34}">
      <dgm:prSet phldrT="[Texto]" custT="1"/>
      <dgm:spPr>
        <a:noFill/>
      </dgm:spPr>
      <dgm:t>
        <a:bodyPr/>
        <a:lstStyle/>
        <a:p>
          <a:r>
            <a:rPr lang="en-US" sz="1050" b="0" dirty="0">
              <a:solidFill>
                <a:schemeClr val="bg2">
                  <a:lumMod val="10000"/>
                </a:schemeClr>
              </a:solidFill>
              <a:latin typeface="+mn-lt"/>
              <a:cs typeface="Times New Roman" panose="02020603050405020304" pitchFamily="18" charset="0"/>
            </a:rPr>
            <a:t>BE PART Youth-Led Model</a:t>
          </a:r>
          <a:endParaRPr lang="en-US" sz="1050" dirty="0"/>
        </a:p>
      </dgm:t>
    </dgm:pt>
    <dgm:pt modelId="{5DC0E5DB-A2B4-445E-8CBB-85756FD377C9}" type="parTrans" cxnId="{D9C9946A-3B11-47CF-9126-03FBA51B19DE}">
      <dgm:prSet/>
      <dgm:spPr/>
      <dgm:t>
        <a:bodyPr/>
        <a:lstStyle/>
        <a:p>
          <a:endParaRPr lang="en-US"/>
        </a:p>
      </dgm:t>
    </dgm:pt>
    <dgm:pt modelId="{3BF41262-4B82-4F88-A70F-DDE1213C83FA}" type="sibTrans" cxnId="{D9C9946A-3B11-47CF-9126-03FBA51B19DE}">
      <dgm:prSet/>
      <dgm:spPr/>
      <dgm:t>
        <a:bodyPr/>
        <a:lstStyle/>
        <a:p>
          <a:endParaRPr lang="en-US"/>
        </a:p>
      </dgm:t>
    </dgm:pt>
    <dgm:pt modelId="{5D059811-0440-44D4-BB3D-BFD74A62E373}" type="pres">
      <dgm:prSet presAssocID="{F6480E18-C275-4B69-98AE-0C13E8FAC8D2}" presName="linear" presStyleCnt="0">
        <dgm:presLayoutVars>
          <dgm:dir/>
          <dgm:resizeHandles val="exact"/>
        </dgm:presLayoutVars>
      </dgm:prSet>
      <dgm:spPr/>
    </dgm:pt>
    <dgm:pt modelId="{8287675F-39CF-4FC7-B389-DE97D20E2217}" type="pres">
      <dgm:prSet presAssocID="{109DFC9B-665B-4D43-90EA-C7870F2DC0A6}" presName="comp" presStyleCnt="0"/>
      <dgm:spPr/>
    </dgm:pt>
    <dgm:pt modelId="{F6406370-423D-41D1-8C35-BDD510CD54DF}" type="pres">
      <dgm:prSet presAssocID="{109DFC9B-665B-4D43-90EA-C7870F2DC0A6}" presName="box" presStyleLbl="node1" presStyleIdx="0" presStyleCnt="4" custLinFactNeighborY="-1399"/>
      <dgm:spPr/>
    </dgm:pt>
    <dgm:pt modelId="{BC3E5775-78D8-4809-BED6-ECD47EC500D3}" type="pres">
      <dgm:prSet presAssocID="{109DFC9B-665B-4D43-90EA-C7870F2DC0A6}" presName="img" presStyleLbl="fgImgPlace1" presStyleIdx="0" presStyleCnt="4" custScaleX="7275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0" b="-10000"/>
          </a:stretch>
        </a:blipFill>
      </dgm:spPr>
    </dgm:pt>
    <dgm:pt modelId="{0BD1A7EC-3906-4B48-9324-E2BC487733D0}" type="pres">
      <dgm:prSet presAssocID="{109DFC9B-665B-4D43-90EA-C7870F2DC0A6}" presName="text" presStyleLbl="node1" presStyleIdx="0" presStyleCnt="4">
        <dgm:presLayoutVars>
          <dgm:bulletEnabled val="1"/>
        </dgm:presLayoutVars>
      </dgm:prSet>
      <dgm:spPr/>
    </dgm:pt>
    <dgm:pt modelId="{3D581403-AEBF-4815-862E-76A41DA320B7}" type="pres">
      <dgm:prSet presAssocID="{064814ED-C153-462E-A431-85287A2A24AD}" presName="spacer" presStyleCnt="0"/>
      <dgm:spPr/>
    </dgm:pt>
    <dgm:pt modelId="{D998D40F-69B0-437F-AA79-E19786092485}" type="pres">
      <dgm:prSet presAssocID="{56C96279-AE1D-4249-804F-2754AFC4D2B8}" presName="comp" presStyleCnt="0"/>
      <dgm:spPr/>
    </dgm:pt>
    <dgm:pt modelId="{A14D66B6-A383-4514-8DCB-987CFA1BC72C}" type="pres">
      <dgm:prSet presAssocID="{56C96279-AE1D-4249-804F-2754AFC4D2B8}" presName="box" presStyleLbl="node1" presStyleIdx="1" presStyleCnt="4"/>
      <dgm:spPr/>
    </dgm:pt>
    <dgm:pt modelId="{160460D3-1AA1-4520-8B9A-396963D01D78}" type="pres">
      <dgm:prSet presAssocID="{56C96279-AE1D-4249-804F-2754AFC4D2B8}" presName="img" presStyleLbl="fgImgPlace1" presStyleIdx="1" presStyleCnt="4" custScaleX="7772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0" b="-10000"/>
          </a:stretch>
        </a:blipFill>
      </dgm:spPr>
    </dgm:pt>
    <dgm:pt modelId="{A12C37F0-F3E5-406B-AB61-1F60461328CE}" type="pres">
      <dgm:prSet presAssocID="{56C96279-AE1D-4249-804F-2754AFC4D2B8}" presName="text" presStyleLbl="node1" presStyleIdx="1" presStyleCnt="4">
        <dgm:presLayoutVars>
          <dgm:bulletEnabled val="1"/>
        </dgm:presLayoutVars>
      </dgm:prSet>
      <dgm:spPr/>
    </dgm:pt>
    <dgm:pt modelId="{5556738F-17E1-4FA0-9B4C-FE484EE06806}" type="pres">
      <dgm:prSet presAssocID="{AED00546-CC55-4B42-955B-3F6D83BB45A3}" presName="spacer" presStyleCnt="0"/>
      <dgm:spPr/>
    </dgm:pt>
    <dgm:pt modelId="{8EE04E88-BB3A-400E-9057-826E99798BFC}" type="pres">
      <dgm:prSet presAssocID="{8A139EC3-3905-4F77-8E8D-6835268F593F}" presName="comp" presStyleCnt="0"/>
      <dgm:spPr/>
    </dgm:pt>
    <dgm:pt modelId="{FF52D9D1-B782-465E-AD0A-3235A663927C}" type="pres">
      <dgm:prSet presAssocID="{8A139EC3-3905-4F77-8E8D-6835268F593F}" presName="box" presStyleLbl="node1" presStyleIdx="2" presStyleCnt="4"/>
      <dgm:spPr/>
    </dgm:pt>
    <dgm:pt modelId="{F91A23E3-696D-4A8D-A4D6-15D1370AC859}" type="pres">
      <dgm:prSet presAssocID="{8A139EC3-3905-4F77-8E8D-6835268F593F}" presName="img" presStyleLbl="fgImgPlace1" presStyleIdx="2" presStyleCnt="4" custScaleX="77722"/>
      <dgm:spPr>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dgm:spPr>
    </dgm:pt>
    <dgm:pt modelId="{32829C24-1286-4DC0-9899-12E69EC31C87}" type="pres">
      <dgm:prSet presAssocID="{8A139EC3-3905-4F77-8E8D-6835268F593F}" presName="text" presStyleLbl="node1" presStyleIdx="2" presStyleCnt="4">
        <dgm:presLayoutVars>
          <dgm:bulletEnabled val="1"/>
        </dgm:presLayoutVars>
      </dgm:prSet>
      <dgm:spPr/>
    </dgm:pt>
    <dgm:pt modelId="{109FB9CF-D3B4-48CA-93CC-953A4BC2508A}" type="pres">
      <dgm:prSet presAssocID="{C858E226-B292-489A-ADD2-5D75B4F45DD6}" presName="spacer" presStyleCnt="0"/>
      <dgm:spPr/>
    </dgm:pt>
    <dgm:pt modelId="{F8557675-8FE5-4A0B-B5D9-44448A87C75C}" type="pres">
      <dgm:prSet presAssocID="{EC9EE5BD-1FAE-4A80-844F-53E70790CE34}" presName="comp" presStyleCnt="0"/>
      <dgm:spPr/>
    </dgm:pt>
    <dgm:pt modelId="{FC5A2219-28D0-46DE-81F4-1302F097762E}" type="pres">
      <dgm:prSet presAssocID="{EC9EE5BD-1FAE-4A80-844F-53E70790CE34}" presName="box" presStyleLbl="node1" presStyleIdx="3" presStyleCnt="4"/>
      <dgm:spPr/>
    </dgm:pt>
    <dgm:pt modelId="{AF946BE7-CB72-4EFD-BA38-83598E7D0968}" type="pres">
      <dgm:prSet presAssocID="{EC9EE5BD-1FAE-4A80-844F-53E70790CE34}" presName="img" presStyleLbl="fgImgPlace1" presStyleIdx="3" presStyleCnt="4" custScaleX="76067"/>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31000" b="-31000"/>
          </a:stretch>
        </a:blipFill>
      </dgm:spPr>
    </dgm:pt>
    <dgm:pt modelId="{3CA02D2C-EE6C-490C-87EE-C12442F08B59}" type="pres">
      <dgm:prSet presAssocID="{EC9EE5BD-1FAE-4A80-844F-53E70790CE34}" presName="text" presStyleLbl="node1" presStyleIdx="3" presStyleCnt="4">
        <dgm:presLayoutVars>
          <dgm:bulletEnabled val="1"/>
        </dgm:presLayoutVars>
      </dgm:prSet>
      <dgm:spPr/>
    </dgm:pt>
  </dgm:ptLst>
  <dgm:cxnLst>
    <dgm:cxn modelId="{71E40912-A4AA-40D2-85D5-531C50DF9BAE}" type="presOf" srcId="{56C96279-AE1D-4249-804F-2754AFC4D2B8}" destId="{A14D66B6-A383-4514-8DCB-987CFA1BC72C}" srcOrd="0" destOrd="0" presId="urn:microsoft.com/office/officeart/2005/8/layout/vList4"/>
    <dgm:cxn modelId="{8A16C82F-27D9-4A25-9261-89075638F0C8}" type="presOf" srcId="{8A139EC3-3905-4F77-8E8D-6835268F593F}" destId="{FF52D9D1-B782-465E-AD0A-3235A663927C}" srcOrd="0" destOrd="0" presId="urn:microsoft.com/office/officeart/2005/8/layout/vList4"/>
    <dgm:cxn modelId="{42FDD93F-6A62-45CA-8FDF-23E5B69D5638}" type="presOf" srcId="{109DFC9B-665B-4D43-90EA-C7870F2DC0A6}" destId="{F6406370-423D-41D1-8C35-BDD510CD54DF}" srcOrd="0" destOrd="0" presId="urn:microsoft.com/office/officeart/2005/8/layout/vList4"/>
    <dgm:cxn modelId="{D2159C49-2CE0-4298-81DB-162858C5BCB4}" srcId="{F6480E18-C275-4B69-98AE-0C13E8FAC8D2}" destId="{8A139EC3-3905-4F77-8E8D-6835268F593F}" srcOrd="2" destOrd="0" parTransId="{91201201-36E9-4398-B99B-001D57CF2B50}" sibTransId="{C858E226-B292-489A-ADD2-5D75B4F45DD6}"/>
    <dgm:cxn modelId="{D9C9946A-3B11-47CF-9126-03FBA51B19DE}" srcId="{F6480E18-C275-4B69-98AE-0C13E8FAC8D2}" destId="{EC9EE5BD-1FAE-4A80-844F-53E70790CE34}" srcOrd="3" destOrd="0" parTransId="{5DC0E5DB-A2B4-445E-8CBB-85756FD377C9}" sibTransId="{3BF41262-4B82-4F88-A70F-DDE1213C83FA}"/>
    <dgm:cxn modelId="{78B06C6D-BBAA-4086-BF8B-E34BB39A2416}" type="presOf" srcId="{EC9EE5BD-1FAE-4A80-844F-53E70790CE34}" destId="{3CA02D2C-EE6C-490C-87EE-C12442F08B59}" srcOrd="1" destOrd="0" presId="urn:microsoft.com/office/officeart/2005/8/layout/vList4"/>
    <dgm:cxn modelId="{9A99904D-7802-4B97-9E5E-0EE0B54D5FEA}" type="presOf" srcId="{8A139EC3-3905-4F77-8E8D-6835268F593F}" destId="{32829C24-1286-4DC0-9899-12E69EC31C87}" srcOrd="1" destOrd="0" presId="urn:microsoft.com/office/officeart/2005/8/layout/vList4"/>
    <dgm:cxn modelId="{29298D8A-6CF3-4515-9F9C-CBEC2585929A}" type="presOf" srcId="{109DFC9B-665B-4D43-90EA-C7870F2DC0A6}" destId="{0BD1A7EC-3906-4B48-9324-E2BC487733D0}" srcOrd="1" destOrd="0" presId="urn:microsoft.com/office/officeart/2005/8/layout/vList4"/>
    <dgm:cxn modelId="{30A4C2B2-61BD-48B0-9A8F-1D8BA1452592}" type="presOf" srcId="{56C96279-AE1D-4249-804F-2754AFC4D2B8}" destId="{A12C37F0-F3E5-406B-AB61-1F60461328CE}" srcOrd="1" destOrd="0" presId="urn:microsoft.com/office/officeart/2005/8/layout/vList4"/>
    <dgm:cxn modelId="{E4F5FAC6-5BD0-43B6-AC4F-673BBEE3A739}" type="presOf" srcId="{F6480E18-C275-4B69-98AE-0C13E8FAC8D2}" destId="{5D059811-0440-44D4-BB3D-BFD74A62E373}" srcOrd="0" destOrd="0" presId="urn:microsoft.com/office/officeart/2005/8/layout/vList4"/>
    <dgm:cxn modelId="{2B7868C7-6758-412A-85B1-CFFE5245330C}" srcId="{F6480E18-C275-4B69-98AE-0C13E8FAC8D2}" destId="{109DFC9B-665B-4D43-90EA-C7870F2DC0A6}" srcOrd="0" destOrd="0" parTransId="{6D89E954-260C-4F08-8949-6977A7E84DC1}" sibTransId="{064814ED-C153-462E-A431-85287A2A24AD}"/>
    <dgm:cxn modelId="{C9C41AD9-FA7B-409A-81A0-FB0C21A7D3E2}" type="presOf" srcId="{EC9EE5BD-1FAE-4A80-844F-53E70790CE34}" destId="{FC5A2219-28D0-46DE-81F4-1302F097762E}" srcOrd="0" destOrd="0" presId="urn:microsoft.com/office/officeart/2005/8/layout/vList4"/>
    <dgm:cxn modelId="{6616C2E1-09B1-4CF9-8872-A58E4ABBB1CC}" srcId="{F6480E18-C275-4B69-98AE-0C13E8FAC8D2}" destId="{56C96279-AE1D-4249-804F-2754AFC4D2B8}" srcOrd="1" destOrd="0" parTransId="{BC5D7897-8B5B-4270-99C0-553E35192E96}" sibTransId="{AED00546-CC55-4B42-955B-3F6D83BB45A3}"/>
    <dgm:cxn modelId="{9DC43A29-1A26-412C-8929-ADBA0C34EF77}" type="presParOf" srcId="{5D059811-0440-44D4-BB3D-BFD74A62E373}" destId="{8287675F-39CF-4FC7-B389-DE97D20E2217}" srcOrd="0" destOrd="0" presId="urn:microsoft.com/office/officeart/2005/8/layout/vList4"/>
    <dgm:cxn modelId="{29D7B8FA-1D69-4C49-982A-53C182AA9C90}" type="presParOf" srcId="{8287675F-39CF-4FC7-B389-DE97D20E2217}" destId="{F6406370-423D-41D1-8C35-BDD510CD54DF}" srcOrd="0" destOrd="0" presId="urn:microsoft.com/office/officeart/2005/8/layout/vList4"/>
    <dgm:cxn modelId="{662CB8D1-9124-4A40-87FD-DE0DE5101071}" type="presParOf" srcId="{8287675F-39CF-4FC7-B389-DE97D20E2217}" destId="{BC3E5775-78D8-4809-BED6-ECD47EC500D3}" srcOrd="1" destOrd="0" presId="urn:microsoft.com/office/officeart/2005/8/layout/vList4"/>
    <dgm:cxn modelId="{F55A8130-0947-499D-9C6E-0C02C63AE1F6}" type="presParOf" srcId="{8287675F-39CF-4FC7-B389-DE97D20E2217}" destId="{0BD1A7EC-3906-4B48-9324-E2BC487733D0}" srcOrd="2" destOrd="0" presId="urn:microsoft.com/office/officeart/2005/8/layout/vList4"/>
    <dgm:cxn modelId="{C349710D-3805-4FDB-9008-474F30C1D961}" type="presParOf" srcId="{5D059811-0440-44D4-BB3D-BFD74A62E373}" destId="{3D581403-AEBF-4815-862E-76A41DA320B7}" srcOrd="1" destOrd="0" presId="urn:microsoft.com/office/officeart/2005/8/layout/vList4"/>
    <dgm:cxn modelId="{CEF65AFC-30C4-4137-ACBF-B5DF122D0E39}" type="presParOf" srcId="{5D059811-0440-44D4-BB3D-BFD74A62E373}" destId="{D998D40F-69B0-437F-AA79-E19786092485}" srcOrd="2" destOrd="0" presId="urn:microsoft.com/office/officeart/2005/8/layout/vList4"/>
    <dgm:cxn modelId="{48F2D61D-657E-4E2C-8208-632A3E77E4EB}" type="presParOf" srcId="{D998D40F-69B0-437F-AA79-E19786092485}" destId="{A14D66B6-A383-4514-8DCB-987CFA1BC72C}" srcOrd="0" destOrd="0" presId="urn:microsoft.com/office/officeart/2005/8/layout/vList4"/>
    <dgm:cxn modelId="{A13657F4-72A1-4B4D-AC64-601D9B8CF17A}" type="presParOf" srcId="{D998D40F-69B0-437F-AA79-E19786092485}" destId="{160460D3-1AA1-4520-8B9A-396963D01D78}" srcOrd="1" destOrd="0" presId="urn:microsoft.com/office/officeart/2005/8/layout/vList4"/>
    <dgm:cxn modelId="{07785924-9AE1-458A-A7DB-DA5BEFA994F3}" type="presParOf" srcId="{D998D40F-69B0-437F-AA79-E19786092485}" destId="{A12C37F0-F3E5-406B-AB61-1F60461328CE}" srcOrd="2" destOrd="0" presId="urn:microsoft.com/office/officeart/2005/8/layout/vList4"/>
    <dgm:cxn modelId="{5608B30D-782B-40E6-BE02-1444C98B7B29}" type="presParOf" srcId="{5D059811-0440-44D4-BB3D-BFD74A62E373}" destId="{5556738F-17E1-4FA0-9B4C-FE484EE06806}" srcOrd="3" destOrd="0" presId="urn:microsoft.com/office/officeart/2005/8/layout/vList4"/>
    <dgm:cxn modelId="{D4DEAE92-682B-45BA-8690-98216B5998FA}" type="presParOf" srcId="{5D059811-0440-44D4-BB3D-BFD74A62E373}" destId="{8EE04E88-BB3A-400E-9057-826E99798BFC}" srcOrd="4" destOrd="0" presId="urn:microsoft.com/office/officeart/2005/8/layout/vList4"/>
    <dgm:cxn modelId="{A4B63931-1249-4540-8BE5-9C963213A219}" type="presParOf" srcId="{8EE04E88-BB3A-400E-9057-826E99798BFC}" destId="{FF52D9D1-B782-465E-AD0A-3235A663927C}" srcOrd="0" destOrd="0" presId="urn:microsoft.com/office/officeart/2005/8/layout/vList4"/>
    <dgm:cxn modelId="{75ABDF9F-A8D8-486F-9193-64D1B4BE0D3A}" type="presParOf" srcId="{8EE04E88-BB3A-400E-9057-826E99798BFC}" destId="{F91A23E3-696D-4A8D-A4D6-15D1370AC859}" srcOrd="1" destOrd="0" presId="urn:microsoft.com/office/officeart/2005/8/layout/vList4"/>
    <dgm:cxn modelId="{3CA8995A-E003-4635-B0EF-17F5A4504C4E}" type="presParOf" srcId="{8EE04E88-BB3A-400E-9057-826E99798BFC}" destId="{32829C24-1286-4DC0-9899-12E69EC31C87}" srcOrd="2" destOrd="0" presId="urn:microsoft.com/office/officeart/2005/8/layout/vList4"/>
    <dgm:cxn modelId="{4E528D7A-4FFB-467A-A277-3B4A6D7502FA}" type="presParOf" srcId="{5D059811-0440-44D4-BB3D-BFD74A62E373}" destId="{109FB9CF-D3B4-48CA-93CC-953A4BC2508A}" srcOrd="5" destOrd="0" presId="urn:microsoft.com/office/officeart/2005/8/layout/vList4"/>
    <dgm:cxn modelId="{16C4C919-E772-49AF-B8A2-CD7795ACDF10}" type="presParOf" srcId="{5D059811-0440-44D4-BB3D-BFD74A62E373}" destId="{F8557675-8FE5-4A0B-B5D9-44448A87C75C}" srcOrd="6" destOrd="0" presId="urn:microsoft.com/office/officeart/2005/8/layout/vList4"/>
    <dgm:cxn modelId="{F16FC88D-A294-4879-8978-A95B14C18B31}" type="presParOf" srcId="{F8557675-8FE5-4A0B-B5D9-44448A87C75C}" destId="{FC5A2219-28D0-46DE-81F4-1302F097762E}" srcOrd="0" destOrd="0" presId="urn:microsoft.com/office/officeart/2005/8/layout/vList4"/>
    <dgm:cxn modelId="{55F24B6F-7943-489B-90EE-FCADBC4E8087}" type="presParOf" srcId="{F8557675-8FE5-4A0B-B5D9-44448A87C75C}" destId="{AF946BE7-CB72-4EFD-BA38-83598E7D0968}" srcOrd="1" destOrd="0" presId="urn:microsoft.com/office/officeart/2005/8/layout/vList4"/>
    <dgm:cxn modelId="{C7D7F117-6990-41AE-AA0E-02A9FB626438}" type="presParOf" srcId="{F8557675-8FE5-4A0B-B5D9-44448A87C75C}" destId="{3CA02D2C-EE6C-490C-87EE-C12442F08B59}" srcOrd="2" destOrd="0" presId="urn:microsoft.com/office/officeart/2005/8/layout/vList4"/>
  </dgm:cxnLst>
  <dgm:bg/>
  <dgm:whole>
    <a:ln w="19050">
      <a:solidFill>
        <a:schemeClr val="accent5"/>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06370-423D-41D1-8C35-BDD510CD54DF}">
      <dsp:nvSpPr>
        <dsp:cNvPr id="0" name=""/>
        <dsp:cNvSpPr/>
      </dsp:nvSpPr>
      <dsp:spPr>
        <a:xfrm>
          <a:off x="0" y="0"/>
          <a:ext cx="3918670" cy="522199"/>
        </a:xfrm>
        <a:prstGeom prst="roundRect">
          <a:avLst>
            <a:gd name="adj" fmla="val 10000"/>
          </a:avLst>
        </a:prstGeom>
        <a:no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pt-PT" sz="1050" b="0" kern="1200" dirty="0">
              <a:solidFill>
                <a:schemeClr val="bg2">
                  <a:lumMod val="10000"/>
                </a:schemeClr>
              </a:solidFill>
              <a:latin typeface="+mn-lt"/>
              <a:cs typeface="Times New Roman" panose="02020603050405020304" pitchFamily="18" charset="0"/>
            </a:rPr>
            <a:t>Youth Participation Handbook</a:t>
          </a:r>
          <a:endParaRPr lang="en-US" sz="1050" kern="1200" dirty="0"/>
        </a:p>
      </dsp:txBody>
      <dsp:txXfrm>
        <a:off x="835953" y="0"/>
        <a:ext cx="3082716" cy="522199"/>
      </dsp:txXfrm>
    </dsp:sp>
    <dsp:sp modelId="{BC3E5775-78D8-4809-BED6-ECD47EC500D3}">
      <dsp:nvSpPr>
        <dsp:cNvPr id="0" name=""/>
        <dsp:cNvSpPr/>
      </dsp:nvSpPr>
      <dsp:spPr>
        <a:xfrm>
          <a:off x="158976" y="52219"/>
          <a:ext cx="570221" cy="41775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4D66B6-A383-4514-8DCB-987CFA1BC72C}">
      <dsp:nvSpPr>
        <dsp:cNvPr id="0" name=""/>
        <dsp:cNvSpPr/>
      </dsp:nvSpPr>
      <dsp:spPr>
        <a:xfrm>
          <a:off x="0" y="574419"/>
          <a:ext cx="3918670" cy="522199"/>
        </a:xfrm>
        <a:prstGeom prst="roundRect">
          <a:avLst>
            <a:gd name="adj" fmla="val 1000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pt-PT" sz="1050" b="0" kern="1200" dirty="0">
              <a:solidFill>
                <a:schemeClr val="bg2">
                  <a:lumMod val="10000"/>
                </a:schemeClr>
              </a:solidFill>
              <a:latin typeface="+mn-lt"/>
              <a:cs typeface="Times New Roman" panose="02020603050405020304" pitchFamily="18" charset="0"/>
            </a:rPr>
            <a:t>Capacity Building Programme for teachers</a:t>
          </a:r>
          <a:endParaRPr lang="en-US" sz="1050" kern="1200" dirty="0"/>
        </a:p>
      </dsp:txBody>
      <dsp:txXfrm>
        <a:off x="835953" y="574419"/>
        <a:ext cx="3082716" cy="522199"/>
      </dsp:txXfrm>
    </dsp:sp>
    <dsp:sp modelId="{160460D3-1AA1-4520-8B9A-396963D01D78}">
      <dsp:nvSpPr>
        <dsp:cNvPr id="0" name=""/>
        <dsp:cNvSpPr/>
      </dsp:nvSpPr>
      <dsp:spPr>
        <a:xfrm>
          <a:off x="139520" y="626639"/>
          <a:ext cx="609133" cy="417759"/>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52D9D1-B782-465E-AD0A-3235A663927C}">
      <dsp:nvSpPr>
        <dsp:cNvPr id="0" name=""/>
        <dsp:cNvSpPr/>
      </dsp:nvSpPr>
      <dsp:spPr>
        <a:xfrm>
          <a:off x="0" y="1148839"/>
          <a:ext cx="3918670" cy="522199"/>
        </a:xfrm>
        <a:prstGeom prst="roundRect">
          <a:avLst>
            <a:gd name="adj" fmla="val 1000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en-US" sz="1050" b="0" kern="1200" dirty="0">
              <a:solidFill>
                <a:schemeClr val="bg2">
                  <a:lumMod val="10000"/>
                </a:schemeClr>
              </a:solidFill>
              <a:latin typeface="+mn-lt"/>
              <a:cs typeface="Times New Roman" panose="02020603050405020304" pitchFamily="18" charset="0"/>
            </a:rPr>
            <a:t>Implementation Guides of the Models of Youth Participation</a:t>
          </a:r>
          <a:endParaRPr lang="en-US" sz="1050" kern="1200" dirty="0"/>
        </a:p>
      </dsp:txBody>
      <dsp:txXfrm>
        <a:off x="835953" y="1148839"/>
        <a:ext cx="3082716" cy="522199"/>
      </dsp:txXfrm>
    </dsp:sp>
    <dsp:sp modelId="{F91A23E3-696D-4A8D-A4D6-15D1370AC859}">
      <dsp:nvSpPr>
        <dsp:cNvPr id="0" name=""/>
        <dsp:cNvSpPr/>
      </dsp:nvSpPr>
      <dsp:spPr>
        <a:xfrm>
          <a:off x="139520" y="1201059"/>
          <a:ext cx="609133" cy="41775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5A2219-28D0-46DE-81F4-1302F097762E}">
      <dsp:nvSpPr>
        <dsp:cNvPr id="0" name=""/>
        <dsp:cNvSpPr/>
      </dsp:nvSpPr>
      <dsp:spPr>
        <a:xfrm>
          <a:off x="0" y="1723259"/>
          <a:ext cx="3918670" cy="522199"/>
        </a:xfrm>
        <a:prstGeom prst="roundRect">
          <a:avLst>
            <a:gd name="adj" fmla="val 1000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en-US" sz="1050" b="0" kern="1200" dirty="0">
              <a:solidFill>
                <a:schemeClr val="bg2">
                  <a:lumMod val="10000"/>
                </a:schemeClr>
              </a:solidFill>
              <a:latin typeface="+mn-lt"/>
              <a:cs typeface="Times New Roman" panose="02020603050405020304" pitchFamily="18" charset="0"/>
            </a:rPr>
            <a:t>BE PART Youth-Led Model</a:t>
          </a:r>
          <a:endParaRPr lang="en-US" sz="1050" kern="1200" dirty="0"/>
        </a:p>
      </dsp:txBody>
      <dsp:txXfrm>
        <a:off x="835953" y="1723259"/>
        <a:ext cx="3082716" cy="522199"/>
      </dsp:txXfrm>
    </dsp:sp>
    <dsp:sp modelId="{AF946BE7-CB72-4EFD-BA38-83598E7D0968}">
      <dsp:nvSpPr>
        <dsp:cNvPr id="0" name=""/>
        <dsp:cNvSpPr/>
      </dsp:nvSpPr>
      <dsp:spPr>
        <a:xfrm>
          <a:off x="146005" y="1775479"/>
          <a:ext cx="596162" cy="417759"/>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31000" b="-3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D0E049-D13A-49A1-BA91-7B9463262CAC}" type="datetimeFigureOut">
              <a:rPr lang="pt-PT" smtClean="0"/>
              <a:t>13/11/2020</a:t>
            </a:fld>
            <a:endParaRPr lang="pt-PT"/>
          </a:p>
        </p:txBody>
      </p:sp>
      <p:sp>
        <p:nvSpPr>
          <p:cNvPr id="4" name="Marcador de Posição do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3BAE97-D61C-4C96-9FC1-D42EBA339FAF}" type="slidenum">
              <a:rPr lang="pt-PT" smtClean="0"/>
              <a:t>‹#›</a:t>
            </a:fld>
            <a:endParaRPr lang="pt-PT"/>
          </a:p>
        </p:txBody>
      </p:sp>
    </p:spTree>
    <p:extLst>
      <p:ext uri="{BB962C8B-B14F-4D97-AF65-F5344CB8AC3E}">
        <p14:creationId xmlns:p14="http://schemas.microsoft.com/office/powerpoint/2010/main" val="40545679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pt-PT"/>
              <a:t>Clique para editar o estilo</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Faça clique para editar o estilo</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21258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Vertical Text Placeholder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A377BD4A-1A89-4104-96F9-7B17592FF4E4}" type="datetimeFigureOut">
              <a:rPr lang="pt-PT" smtClean="0"/>
              <a:t>13/11/2020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E281A5A-7DD2-4214-9AE1-6ADB1CDB91C7}" type="slidenum">
              <a:rPr lang="pt-PT" smtClean="0"/>
              <a:t>‹#›</a:t>
            </a:fld>
            <a:endParaRPr lang="pt-PT"/>
          </a:p>
        </p:txBody>
      </p:sp>
    </p:spTree>
    <p:extLst>
      <p:ext uri="{BB962C8B-B14F-4D97-AF65-F5344CB8AC3E}">
        <p14:creationId xmlns:p14="http://schemas.microsoft.com/office/powerpoint/2010/main" val="3630399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pt-PT"/>
              <a:t>Clique para editar o estilo</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A377BD4A-1A89-4104-96F9-7B17592FF4E4}" type="datetimeFigureOut">
              <a:rPr lang="pt-PT" smtClean="0"/>
              <a:t>13/11/2020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E281A5A-7DD2-4214-9AE1-6ADB1CDB91C7}" type="slidenum">
              <a:rPr lang="pt-PT" smtClean="0"/>
              <a:t>‹#›</a:t>
            </a:fld>
            <a:endParaRPr lang="pt-PT"/>
          </a:p>
        </p:txBody>
      </p:sp>
    </p:spTree>
    <p:extLst>
      <p:ext uri="{BB962C8B-B14F-4D97-AF65-F5344CB8AC3E}">
        <p14:creationId xmlns:p14="http://schemas.microsoft.com/office/powerpoint/2010/main" val="2826916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04010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pt-PT"/>
              <a:t>Clique para editar o estilo</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a:t>
            </a:r>
          </a:p>
        </p:txBody>
      </p:sp>
      <p:sp>
        <p:nvSpPr>
          <p:cNvPr id="4" name="Date Placeholder 3"/>
          <p:cNvSpPr>
            <a:spLocks noGrp="1"/>
          </p:cNvSpPr>
          <p:nvPr>
            <p:ph type="dt" sz="half" idx="10"/>
          </p:nvPr>
        </p:nvSpPr>
        <p:spPr/>
        <p:txBody>
          <a:bodyPr/>
          <a:lstStyle/>
          <a:p>
            <a:fld id="{A377BD4A-1A89-4104-96F9-7B17592FF4E4}" type="datetimeFigureOut">
              <a:rPr lang="pt-PT" smtClean="0"/>
              <a:t>13/11/2020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E281A5A-7DD2-4214-9AE1-6ADB1CDB91C7}" type="slidenum">
              <a:rPr lang="pt-PT" smtClean="0"/>
              <a:t>‹#›</a:t>
            </a:fld>
            <a:endParaRPr lang="pt-PT"/>
          </a:p>
        </p:txBody>
      </p:sp>
    </p:spTree>
    <p:extLst>
      <p:ext uri="{BB962C8B-B14F-4D97-AF65-F5344CB8AC3E}">
        <p14:creationId xmlns:p14="http://schemas.microsoft.com/office/powerpoint/2010/main" val="1952560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A377BD4A-1A89-4104-96F9-7B17592FF4E4}" type="datetimeFigureOut">
              <a:rPr lang="pt-PT" smtClean="0"/>
              <a:t>13/11/2020</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E281A5A-7DD2-4214-9AE1-6ADB1CDB91C7}" type="slidenum">
              <a:rPr lang="pt-PT" smtClean="0"/>
              <a:t>‹#›</a:t>
            </a:fld>
            <a:endParaRPr lang="pt-PT"/>
          </a:p>
        </p:txBody>
      </p:sp>
    </p:spTree>
    <p:extLst>
      <p:ext uri="{BB962C8B-B14F-4D97-AF65-F5344CB8AC3E}">
        <p14:creationId xmlns:p14="http://schemas.microsoft.com/office/powerpoint/2010/main" val="206916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pt-PT"/>
              <a:t>Clique para editar o estilo</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Content Placeholder 3"/>
          <p:cNvSpPr>
            <a:spLocks noGrp="1"/>
          </p:cNvSpPr>
          <p:nvPr>
            <p:ph sz="half" idx="2"/>
          </p:nvPr>
        </p:nvSpPr>
        <p:spPr>
          <a:xfrm>
            <a:off x="682329" y="2505075"/>
            <a:ext cx="4190702" cy="368458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Content Placeholder 5"/>
          <p:cNvSpPr>
            <a:spLocks noGrp="1"/>
          </p:cNvSpPr>
          <p:nvPr>
            <p:ph sz="quarter" idx="4"/>
          </p:nvPr>
        </p:nvSpPr>
        <p:spPr>
          <a:xfrm>
            <a:off x="5014913" y="2505075"/>
            <a:ext cx="4211340" cy="368458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A377BD4A-1A89-4104-96F9-7B17592FF4E4}" type="datetimeFigureOut">
              <a:rPr lang="pt-PT" smtClean="0"/>
              <a:t>13/11/2020</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7E281A5A-7DD2-4214-9AE1-6ADB1CDB91C7}" type="slidenum">
              <a:rPr lang="pt-PT" smtClean="0"/>
              <a:t>‹#›</a:t>
            </a:fld>
            <a:endParaRPr lang="pt-PT"/>
          </a:p>
        </p:txBody>
      </p:sp>
    </p:spTree>
    <p:extLst>
      <p:ext uri="{BB962C8B-B14F-4D97-AF65-F5344CB8AC3E}">
        <p14:creationId xmlns:p14="http://schemas.microsoft.com/office/powerpoint/2010/main" val="3098538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Date Placeholder 2"/>
          <p:cNvSpPr>
            <a:spLocks noGrp="1"/>
          </p:cNvSpPr>
          <p:nvPr>
            <p:ph type="dt" sz="half" idx="10"/>
          </p:nvPr>
        </p:nvSpPr>
        <p:spPr/>
        <p:txBody>
          <a:bodyPr/>
          <a:lstStyle/>
          <a:p>
            <a:fld id="{A377BD4A-1A89-4104-96F9-7B17592FF4E4}" type="datetimeFigureOut">
              <a:rPr lang="pt-PT" smtClean="0"/>
              <a:t>13/11/2020</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7E281A5A-7DD2-4214-9AE1-6ADB1CDB91C7}" type="slidenum">
              <a:rPr lang="pt-PT" smtClean="0"/>
              <a:t>‹#›</a:t>
            </a:fld>
            <a:endParaRPr lang="pt-PT"/>
          </a:p>
        </p:txBody>
      </p:sp>
    </p:spTree>
    <p:extLst>
      <p:ext uri="{BB962C8B-B14F-4D97-AF65-F5344CB8AC3E}">
        <p14:creationId xmlns:p14="http://schemas.microsoft.com/office/powerpoint/2010/main" val="213512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77BD4A-1A89-4104-96F9-7B17592FF4E4}" type="datetimeFigureOut">
              <a:rPr lang="pt-PT" smtClean="0"/>
              <a:t>13/11/2020</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7E281A5A-7DD2-4214-9AE1-6ADB1CDB91C7}" type="slidenum">
              <a:rPr lang="pt-PT" smtClean="0"/>
              <a:t>‹#›</a:t>
            </a:fld>
            <a:endParaRPr lang="pt-PT"/>
          </a:p>
        </p:txBody>
      </p:sp>
    </p:spTree>
    <p:extLst>
      <p:ext uri="{BB962C8B-B14F-4D97-AF65-F5344CB8AC3E}">
        <p14:creationId xmlns:p14="http://schemas.microsoft.com/office/powerpoint/2010/main" val="4044833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pt-PT"/>
              <a:t>Clique para editar o estilo</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a:t>
            </a:r>
          </a:p>
        </p:txBody>
      </p:sp>
      <p:sp>
        <p:nvSpPr>
          <p:cNvPr id="5" name="Date Placeholder 4"/>
          <p:cNvSpPr>
            <a:spLocks noGrp="1"/>
          </p:cNvSpPr>
          <p:nvPr>
            <p:ph type="dt" sz="half" idx="10"/>
          </p:nvPr>
        </p:nvSpPr>
        <p:spPr/>
        <p:txBody>
          <a:bodyPr/>
          <a:lstStyle/>
          <a:p>
            <a:fld id="{A377BD4A-1A89-4104-96F9-7B17592FF4E4}" type="datetimeFigureOut">
              <a:rPr lang="pt-PT" smtClean="0"/>
              <a:t>13/11/2020</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E281A5A-7DD2-4214-9AE1-6ADB1CDB91C7}" type="slidenum">
              <a:rPr lang="pt-PT" smtClean="0"/>
              <a:t>‹#›</a:t>
            </a:fld>
            <a:endParaRPr lang="pt-PT"/>
          </a:p>
        </p:txBody>
      </p:sp>
    </p:spTree>
    <p:extLst>
      <p:ext uri="{BB962C8B-B14F-4D97-AF65-F5344CB8AC3E}">
        <p14:creationId xmlns:p14="http://schemas.microsoft.com/office/powerpoint/2010/main" val="2305593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pt-PT"/>
              <a:t>Clique para editar o estilo</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a:t>
            </a:r>
          </a:p>
        </p:txBody>
      </p:sp>
      <p:sp>
        <p:nvSpPr>
          <p:cNvPr id="5" name="Date Placeholder 4"/>
          <p:cNvSpPr>
            <a:spLocks noGrp="1"/>
          </p:cNvSpPr>
          <p:nvPr>
            <p:ph type="dt" sz="half" idx="10"/>
          </p:nvPr>
        </p:nvSpPr>
        <p:spPr/>
        <p:txBody>
          <a:bodyPr/>
          <a:lstStyle/>
          <a:p>
            <a:fld id="{A377BD4A-1A89-4104-96F9-7B17592FF4E4}" type="datetimeFigureOut">
              <a:rPr lang="pt-PT" smtClean="0"/>
              <a:t>13/11/2020</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E281A5A-7DD2-4214-9AE1-6ADB1CDB91C7}" type="slidenum">
              <a:rPr lang="pt-PT" smtClean="0"/>
              <a:t>‹#›</a:t>
            </a:fld>
            <a:endParaRPr lang="pt-PT"/>
          </a:p>
        </p:txBody>
      </p:sp>
    </p:spTree>
    <p:extLst>
      <p:ext uri="{BB962C8B-B14F-4D97-AF65-F5344CB8AC3E}">
        <p14:creationId xmlns:p14="http://schemas.microsoft.com/office/powerpoint/2010/main" val="2685414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pt-PT"/>
              <a:t>Clique para editar o estilo</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7BD4A-1A89-4104-96F9-7B17592FF4E4}" type="datetimeFigureOut">
              <a:rPr lang="pt-PT" smtClean="0"/>
              <a:t>13/11/2020</a:t>
            </a:fld>
            <a:endParaRPr lang="pt-PT"/>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281A5A-7DD2-4214-9AE1-6ADB1CDB91C7}" type="slidenum">
              <a:rPr lang="pt-PT" smtClean="0"/>
              <a:t>‹#›</a:t>
            </a:fld>
            <a:endParaRPr lang="pt-PT"/>
          </a:p>
        </p:txBody>
      </p:sp>
    </p:spTree>
    <p:extLst>
      <p:ext uri="{BB962C8B-B14F-4D97-AF65-F5344CB8AC3E}">
        <p14:creationId xmlns:p14="http://schemas.microsoft.com/office/powerpoint/2010/main" val="407643763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cstate="print">
            <a:extLst>
              <a:ext uri="{28A0092B-C50C-407E-A947-70E740481C1C}">
                <a14:useLocalDpi xmlns:a14="http://schemas.microsoft.com/office/drawing/2010/main" val="0"/>
              </a:ext>
            </a:extLst>
          </a:blip>
          <a:srcRect l="7647"/>
          <a:stretch/>
        </p:blipFill>
        <p:spPr>
          <a:xfrm rot="10800000">
            <a:off x="968157" y="98139"/>
            <a:ext cx="8957831" cy="6858000"/>
          </a:xfrm>
          <a:prstGeom prst="rect">
            <a:avLst/>
          </a:prstGeom>
        </p:spPr>
      </p:pic>
      <p:sp>
        <p:nvSpPr>
          <p:cNvPr id="4" name="Subtítulo 2"/>
          <p:cNvSpPr txBox="1">
            <a:spLocks/>
          </p:cNvSpPr>
          <p:nvPr/>
        </p:nvSpPr>
        <p:spPr>
          <a:xfrm>
            <a:off x="64596" y="230782"/>
            <a:ext cx="4911319" cy="469255"/>
          </a:xfrm>
          <a:prstGeom prst="rect">
            <a:avLst/>
          </a:prstGeom>
        </p:spPr>
        <p:txBody>
          <a:bodyPr vert="horz" lIns="74295" tIns="37148" rIns="74295" bIns="37148"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kern="1200" spc="5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PT" sz="2000" b="1" dirty="0">
                <a:solidFill>
                  <a:srgbClr val="FFC000"/>
                </a:solidFill>
                <a:latin typeface="+mj-lt"/>
              </a:rPr>
              <a:t>CONSORTIUM</a:t>
            </a:r>
          </a:p>
        </p:txBody>
      </p:sp>
      <p:sp>
        <p:nvSpPr>
          <p:cNvPr id="10" name="CaixaDeTexto 9"/>
          <p:cNvSpPr txBox="1"/>
          <p:nvPr/>
        </p:nvSpPr>
        <p:spPr>
          <a:xfrm>
            <a:off x="6299126" y="5967917"/>
            <a:ext cx="2728768" cy="338554"/>
          </a:xfrm>
          <a:prstGeom prst="rect">
            <a:avLst/>
          </a:prstGeom>
          <a:noFill/>
        </p:spPr>
        <p:txBody>
          <a:bodyPr wrap="square" rtlCol="0">
            <a:spAutoFit/>
          </a:bodyPr>
          <a:lstStyle/>
          <a:p>
            <a:r>
              <a:rPr lang="en-US" sz="400" dirty="0">
                <a:solidFill>
                  <a:schemeClr val="accent6"/>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(Project Nº.:  612175-EPP-1-2019-1-PT-EPPKA3-IPI-SOC-IN)</a:t>
            </a:r>
            <a:endParaRPr lang="pt-PT" sz="400" dirty="0">
              <a:solidFill>
                <a:schemeClr val="accent6"/>
              </a:solidFill>
            </a:endParaRPr>
          </a:p>
        </p:txBody>
      </p:sp>
      <p:pic>
        <p:nvPicPr>
          <p:cNvPr id="11" name="Image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6667" y="5998710"/>
            <a:ext cx="996536" cy="298703"/>
          </a:xfrm>
          <a:prstGeom prst="rect">
            <a:avLst/>
          </a:prstGeom>
        </p:spPr>
      </p:pic>
      <p:sp>
        <p:nvSpPr>
          <p:cNvPr id="21" name="Subtítulo 2"/>
          <p:cNvSpPr txBox="1">
            <a:spLocks/>
          </p:cNvSpPr>
          <p:nvPr/>
        </p:nvSpPr>
        <p:spPr>
          <a:xfrm>
            <a:off x="243994" y="6391521"/>
            <a:ext cx="3229361" cy="305164"/>
          </a:xfrm>
          <a:prstGeom prst="rect">
            <a:avLst/>
          </a:prstGeom>
        </p:spPr>
        <p:txBody>
          <a:bodyPr vert="horz" lIns="74295" tIns="37148" rIns="74295" bIns="37148"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pt-PT" sz="1138" spc="406" dirty="0">
                <a:solidFill>
                  <a:schemeClr val="accent5"/>
                </a:solidFill>
              </a:rPr>
              <a:t>www.bepart-project.eu</a:t>
            </a:r>
          </a:p>
        </p:txBody>
      </p:sp>
      <p:pic>
        <p:nvPicPr>
          <p:cNvPr id="12" name="Image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5574" y="404323"/>
            <a:ext cx="1293439" cy="1199371"/>
          </a:xfrm>
          <a:prstGeom prst="rect">
            <a:avLst/>
          </a:prstGeom>
        </p:spPr>
      </p:pic>
      <p:sp>
        <p:nvSpPr>
          <p:cNvPr id="16" name="Marcador de Posição de Conteúdo 2"/>
          <p:cNvSpPr txBox="1">
            <a:spLocks/>
          </p:cNvSpPr>
          <p:nvPr/>
        </p:nvSpPr>
        <p:spPr>
          <a:xfrm>
            <a:off x="5214606" y="2295429"/>
            <a:ext cx="3897687" cy="2463420"/>
          </a:xfrm>
          <a:prstGeom prst="rect">
            <a:avLst/>
          </a:prstGeom>
          <a:noFill/>
        </p:spPr>
        <p:txBody>
          <a:bodyPr vert="horz" wrap="square" lIns="91440" tIns="45720" rIns="91440" bIns="45720" rtlCol="0" anchor="ctr">
            <a:noAutofit/>
          </a:bodyPr>
          <a:lstStyle/>
          <a:p>
            <a:r>
              <a:rPr lang="en-US" sz="2800" b="1" dirty="0">
                <a:solidFill>
                  <a:srgbClr val="00509F"/>
                </a:solidFill>
                <a:latin typeface="+mj-lt"/>
                <a:ea typeface="Times New Roman" panose="02020603050405020304" pitchFamily="18" charset="0"/>
                <a:cs typeface="Arial" panose="020B0604020202020204" pitchFamily="34" charset="0"/>
              </a:rPr>
              <a:t>Youth-Led Development for Schools’ Participatory Management</a:t>
            </a:r>
          </a:p>
        </p:txBody>
      </p:sp>
      <p:pic>
        <p:nvPicPr>
          <p:cNvPr id="9" name="Picture 8"/>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0393" y="1345232"/>
            <a:ext cx="1037203" cy="302653"/>
          </a:xfrm>
          <a:prstGeom prst="rect">
            <a:avLst/>
          </a:prstGeom>
        </p:spPr>
      </p:pic>
      <p:pic>
        <p:nvPicPr>
          <p:cNvPr id="13" name="Picture 12" descr="C:\Users\Ana Sousa\INOVA+ Innovation Services S.A\INOVA International - CBC\2.Projects\2019-588_BE PART-Mentortec (Erasmus+ KA3 SI)\WP5 - Dissemination\Partners logo\logoCIIE_fundoBranco.jpg"/>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26517" y="1219965"/>
            <a:ext cx="454142" cy="469949"/>
          </a:xfrm>
          <a:prstGeom prst="rect">
            <a:avLst/>
          </a:prstGeom>
          <a:noFill/>
          <a:ln>
            <a:noFill/>
          </a:ln>
        </p:spPr>
      </p:pic>
      <p:pic>
        <p:nvPicPr>
          <p:cNvPr id="14" name="Picture 13" descr="C:\Users\Ana Sousa\INOVA+ Innovation Services S.A\INOVA International - CBC\2.Projects\2019-588_BE PART-Mentortec (Erasmus+ KA3 SI)\WP5 - Dissemination\Partners logo\logo_espf 2.jpg"/>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9580" y="1215756"/>
            <a:ext cx="660306" cy="469948"/>
          </a:xfrm>
          <a:prstGeom prst="rect">
            <a:avLst/>
          </a:prstGeom>
          <a:noFill/>
          <a:ln>
            <a:noFill/>
          </a:ln>
        </p:spPr>
      </p:pic>
      <p:pic>
        <p:nvPicPr>
          <p:cNvPr id="15" name="Picture 14" descr="C:\Users\Ana Sousa\INOVA+ Innovation Services S.A\INOVA International - CBC\2.Projects\2019-588_BE PART-Mentortec (Erasmus+ KA3 SI)\WP5 - Dissemination\Partners logo\logo_platoniq.jp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0631" y="2754247"/>
            <a:ext cx="1216412" cy="250033"/>
          </a:xfrm>
          <a:prstGeom prst="rect">
            <a:avLst/>
          </a:prstGeom>
          <a:noFill/>
          <a:ln>
            <a:noFill/>
          </a:ln>
        </p:spPr>
      </p:pic>
      <p:pic>
        <p:nvPicPr>
          <p:cNvPr id="17" name="Picture 16" descr="C:\Users\Ana Sousa\INOVA+ Innovation Services S.A\INOVA International - CBC\2.Projects\2019-588_BE PART-Mentortec (Erasmus+ KA3 SI)\WP5 - Dissemination\Partners logo\ACTION-LOGO.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0393" y="4184687"/>
            <a:ext cx="1041949" cy="371225"/>
          </a:xfrm>
          <a:prstGeom prst="rect">
            <a:avLst/>
          </a:prstGeom>
          <a:noFill/>
          <a:ln>
            <a:noFill/>
          </a:ln>
        </p:spPr>
      </p:pic>
      <p:pic>
        <p:nvPicPr>
          <p:cNvPr id="19" name="Picture 18" descr="C:\Users\Ana Sousa\INOVA+ Innovation Services S.A\INOVA International - CBC\2.Projects\2019-588_BE PART-Mentortec (Erasmus+ KA3 SI)\WP5 - Dissemination\Partners logo\logotypo-2ogerak- fb.jpg"/>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47759" y="3980521"/>
            <a:ext cx="824882" cy="779556"/>
          </a:xfrm>
          <a:prstGeom prst="rect">
            <a:avLst/>
          </a:prstGeom>
          <a:noFill/>
          <a:ln>
            <a:noFill/>
          </a:ln>
        </p:spPr>
      </p:pic>
      <p:pic>
        <p:nvPicPr>
          <p:cNvPr id="20" name="Picture 19" descr="C:\Users\Ana Sousa\INOVA+ Innovation Services S.A\INOVA International - CBC\2.Projects\2019-588_BE PART-Mentortec (Erasmus+ KA3 SI)\WP5 - Dissemination\Partners logo\logo_liels.jpg"/>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0393" y="5465502"/>
            <a:ext cx="675191" cy="651766"/>
          </a:xfrm>
          <a:prstGeom prst="rect">
            <a:avLst/>
          </a:prstGeom>
          <a:noFill/>
          <a:ln>
            <a:noFill/>
          </a:ln>
        </p:spPr>
      </p:pic>
      <p:graphicFrame>
        <p:nvGraphicFramePr>
          <p:cNvPr id="7" name="Table 6"/>
          <p:cNvGraphicFramePr>
            <a:graphicFrameLocks noGrp="1"/>
          </p:cNvGraphicFramePr>
          <p:nvPr>
            <p:extLst>
              <p:ext uri="{D42A27DB-BD31-4B8C-83A1-F6EECF244321}">
                <p14:modId xmlns:p14="http://schemas.microsoft.com/office/powerpoint/2010/main" val="2780281922"/>
              </p:ext>
            </p:extLst>
          </p:nvPr>
        </p:nvGraphicFramePr>
        <p:xfrm>
          <a:off x="371939" y="832680"/>
          <a:ext cx="1634280" cy="4856956"/>
        </p:xfrm>
        <a:graphic>
          <a:graphicData uri="http://schemas.openxmlformats.org/drawingml/2006/table">
            <a:tbl>
              <a:tblPr firstRow="1" bandRow="1">
                <a:tableStyleId>{2D5ABB26-0587-4C30-8999-92F81FD0307C}</a:tableStyleId>
              </a:tblPr>
              <a:tblGrid>
                <a:gridCol w="544760">
                  <a:extLst>
                    <a:ext uri="{9D8B030D-6E8A-4147-A177-3AD203B41FA5}">
                      <a16:colId xmlns:a16="http://schemas.microsoft.com/office/drawing/2014/main" val="20000"/>
                    </a:ext>
                  </a:extLst>
                </a:gridCol>
                <a:gridCol w="544760">
                  <a:extLst>
                    <a:ext uri="{9D8B030D-6E8A-4147-A177-3AD203B41FA5}">
                      <a16:colId xmlns:a16="http://schemas.microsoft.com/office/drawing/2014/main" val="20001"/>
                    </a:ext>
                  </a:extLst>
                </a:gridCol>
                <a:gridCol w="544760">
                  <a:extLst>
                    <a:ext uri="{9D8B030D-6E8A-4147-A177-3AD203B41FA5}">
                      <a16:colId xmlns:a16="http://schemas.microsoft.com/office/drawing/2014/main" val="20002"/>
                    </a:ext>
                  </a:extLst>
                </a:gridCol>
              </a:tblGrid>
              <a:tr h="234647">
                <a:tc gridSpan="3">
                  <a:txBody>
                    <a:bodyPr/>
                    <a:lstStyle/>
                    <a:p>
                      <a:r>
                        <a:rPr lang="en-US" sz="1138" kern="1200" spc="500" baseline="0" dirty="0">
                          <a:solidFill>
                            <a:srgbClr val="FFC000"/>
                          </a:solidFill>
                          <a:latin typeface="+mj-lt"/>
                          <a:ea typeface="+mn-ea"/>
                          <a:cs typeface="+mn-cs"/>
                        </a:rPr>
                        <a:t>PORTUGAL</a:t>
                      </a:r>
                    </a:p>
                  </a:txBody>
                  <a:tcPr>
                    <a:solidFill>
                      <a:schemeClr val="accent5"/>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590284">
                <a:tc>
                  <a:txBody>
                    <a:bodyPr/>
                    <a:lstStyle/>
                    <a:p>
                      <a:endParaRPr lang="en-US" dirty="0"/>
                    </a:p>
                    <a:p>
                      <a:endParaRPr lang="en-US" dirty="0"/>
                    </a:p>
                  </a:txBody>
                  <a:tcPr/>
                </a:tc>
                <a:tc>
                  <a:txBody>
                    <a:bodyPr/>
                    <a:lstStyle/>
                    <a:p>
                      <a:endParaRPr lang="en-US" dirty="0"/>
                    </a:p>
                  </a:txBody>
                  <a:tcPr/>
                </a:tc>
                <a:tc>
                  <a:txBody>
                    <a:bodyPr/>
                    <a:lstStyle/>
                    <a:p>
                      <a:endParaRPr lang="en-US" dirty="0"/>
                    </a:p>
                    <a:p>
                      <a:endParaRPr lang="en-US" dirty="0"/>
                    </a:p>
                    <a:p>
                      <a:endParaRPr lang="en-US" dirty="0"/>
                    </a:p>
                  </a:txBody>
                  <a:tcPr/>
                </a:tc>
                <a:extLst>
                  <a:ext uri="{0D108BD9-81ED-4DB2-BD59-A6C34878D82A}">
                    <a16:rowId xmlns:a16="http://schemas.microsoft.com/office/drawing/2014/main" val="10001"/>
                  </a:ext>
                </a:extLst>
              </a:tr>
              <a:tr h="276534">
                <a:tc gridSpan="3">
                  <a:txBody>
                    <a:bodyPr/>
                    <a:lstStyle/>
                    <a:p>
                      <a:pPr marL="0" algn="l" defTabSz="914400" rtl="0" eaLnBrk="1" latinLnBrk="0" hangingPunct="1"/>
                      <a:r>
                        <a:rPr lang="en-US" sz="1138" kern="1200" spc="500" baseline="0" dirty="0">
                          <a:solidFill>
                            <a:srgbClr val="FFC000"/>
                          </a:solidFill>
                          <a:latin typeface="+mj-lt"/>
                          <a:ea typeface="+mn-ea"/>
                          <a:cs typeface="+mn-cs"/>
                        </a:rPr>
                        <a:t>SPAIN</a:t>
                      </a:r>
                    </a:p>
                  </a:txBody>
                  <a:tcPr>
                    <a:solidFill>
                      <a:schemeClr val="accent5"/>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2"/>
                  </a:ext>
                </a:extLst>
              </a:tr>
              <a:tr h="608420">
                <a:tc>
                  <a:txBody>
                    <a:bodyPr/>
                    <a:lstStyle/>
                    <a:p>
                      <a:endParaRPr lang="en-US" dirty="0"/>
                    </a:p>
                    <a:p>
                      <a:endParaRPr lang="en-US" dirty="0"/>
                    </a:p>
                    <a:p>
                      <a:endParaRPr lang="en-US" dirty="0"/>
                    </a:p>
                  </a:txBody>
                  <a:tcPr/>
                </a:tc>
                <a:tc>
                  <a:txBody>
                    <a:bodyPr/>
                    <a:lstStyle/>
                    <a:p>
                      <a:endParaRPr lang="en-US" dirty="0"/>
                    </a:p>
                    <a:p>
                      <a:endParaRPr lang="en-US" dirty="0"/>
                    </a:p>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10003"/>
                  </a:ext>
                </a:extLst>
              </a:tr>
              <a:tr h="233464">
                <a:tc gridSpan="3">
                  <a:txBody>
                    <a:bodyPr/>
                    <a:lstStyle/>
                    <a:p>
                      <a:pPr marL="0" algn="l" defTabSz="914400" rtl="0" eaLnBrk="1" latinLnBrk="0" hangingPunct="1"/>
                      <a:r>
                        <a:rPr lang="en-US" sz="1138" kern="1200" spc="500" baseline="0" dirty="0">
                          <a:solidFill>
                            <a:srgbClr val="FFC000"/>
                          </a:solidFill>
                          <a:latin typeface="+mj-lt"/>
                          <a:ea typeface="+mn-ea"/>
                          <a:cs typeface="+mn-cs"/>
                        </a:rPr>
                        <a:t>GREECE</a:t>
                      </a:r>
                    </a:p>
                  </a:txBody>
                  <a:tcPr>
                    <a:solidFill>
                      <a:schemeClr val="accent5"/>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4"/>
                  </a:ext>
                </a:extLst>
              </a:tr>
              <a:tr h="485459">
                <a:tc>
                  <a:txBody>
                    <a:bodyPr/>
                    <a:lstStyle/>
                    <a:p>
                      <a:endParaRPr lang="en-US" dirty="0"/>
                    </a:p>
                    <a:p>
                      <a:endParaRPr lang="en-US" dirty="0"/>
                    </a:p>
                    <a:p>
                      <a:endParaRPr lang="en-US" dirty="0"/>
                    </a:p>
                  </a:txBody>
                  <a:tcPr/>
                </a:tc>
                <a:tc>
                  <a:txBody>
                    <a:bodyPr/>
                    <a:lstStyle/>
                    <a:p>
                      <a:endParaRPr lang="en-US" dirty="0"/>
                    </a:p>
                    <a:p>
                      <a:endParaRPr lang="en-US" dirty="0"/>
                    </a:p>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10005"/>
                  </a:ext>
                </a:extLst>
              </a:tr>
              <a:tr h="273405">
                <a:tc gridSpan="3">
                  <a:txBody>
                    <a:bodyPr/>
                    <a:lstStyle/>
                    <a:p>
                      <a:pPr marL="0" algn="l" defTabSz="914400" rtl="0" eaLnBrk="1" latinLnBrk="0" hangingPunct="1"/>
                      <a:r>
                        <a:rPr lang="en-US" sz="1138" kern="1200" spc="500" baseline="0" dirty="0">
                          <a:solidFill>
                            <a:srgbClr val="FFC000"/>
                          </a:solidFill>
                          <a:latin typeface="+mj-lt"/>
                          <a:ea typeface="+mn-ea"/>
                          <a:cs typeface="+mn-cs"/>
                        </a:rPr>
                        <a:t>LATVIA</a:t>
                      </a:r>
                    </a:p>
                  </a:txBody>
                  <a:tcPr>
                    <a:solidFill>
                      <a:schemeClr val="accent5"/>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6"/>
                  </a:ext>
                </a:extLst>
              </a:tr>
              <a:tr h="485459">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p:pic>
        <p:nvPicPr>
          <p:cNvPr id="18" name="Εικόνα 17">
            <a:extLst>
              <a:ext uri="{FF2B5EF4-FFF2-40B4-BE49-F238E27FC236}">
                <a16:creationId xmlns:a16="http://schemas.microsoft.com/office/drawing/2014/main" id="{5DFC1B35-0A9C-4A6C-8654-F41C6DF63DEC}"/>
              </a:ext>
            </a:extLst>
          </p:cNvPr>
          <p:cNvPicPr>
            <a:picLocks noChangeAspect="1"/>
          </p:cNvPicPr>
          <p:nvPr/>
        </p:nvPicPr>
        <p:blipFill>
          <a:blip r:embed="rId12"/>
          <a:stretch>
            <a:fillRect/>
          </a:stretch>
        </p:blipFill>
        <p:spPr>
          <a:xfrm>
            <a:off x="2110246" y="2260944"/>
            <a:ext cx="1500166" cy="1140126"/>
          </a:xfrm>
          <a:prstGeom prst="rect">
            <a:avLst/>
          </a:prstGeom>
        </p:spPr>
      </p:pic>
    </p:spTree>
    <p:extLst>
      <p:ext uri="{BB962C8B-B14F-4D97-AF65-F5344CB8AC3E}">
        <p14:creationId xmlns:p14="http://schemas.microsoft.com/office/powerpoint/2010/main" val="3098715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m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037" y="2367952"/>
            <a:ext cx="1877955" cy="1531973"/>
          </a:xfrm>
          <a:prstGeom prst="rect">
            <a:avLst/>
          </a:prstGeom>
          <a:ln w="28575">
            <a:noFill/>
          </a:ln>
        </p:spPr>
      </p:pic>
      <p:sp>
        <p:nvSpPr>
          <p:cNvPr id="11" name="Marcador de Posição de Conteúdo 2"/>
          <p:cNvSpPr txBox="1">
            <a:spLocks/>
          </p:cNvSpPr>
          <p:nvPr/>
        </p:nvSpPr>
        <p:spPr>
          <a:xfrm>
            <a:off x="2728884" y="558336"/>
            <a:ext cx="1924834" cy="4229310"/>
          </a:xfrm>
          <a:prstGeom prst="rect">
            <a:avLst/>
          </a:prstGeom>
          <a:noFill/>
        </p:spPr>
        <p:txBody>
          <a:bodyPr vert="horz" wrap="square" lIns="91440" tIns="45720" rIns="91440" bIns="45720" rtlCol="0" anchor="t">
            <a:noAutofit/>
          </a:bodyPr>
          <a:lstStyle/>
          <a:p>
            <a:r>
              <a:rPr lang="en-GB" sz="1100" b="1" dirty="0">
                <a:solidFill>
                  <a:schemeClr val="accent6">
                    <a:lumMod val="75000"/>
                  </a:schemeClr>
                </a:solidFill>
              </a:rPr>
              <a:t>The BE PART project </a:t>
            </a:r>
            <a:r>
              <a:rPr lang="el-GR" sz="1100" b="1" dirty="0">
                <a:solidFill>
                  <a:schemeClr val="accent6">
                    <a:lumMod val="75000"/>
                  </a:schemeClr>
                </a:solidFill>
              </a:rPr>
              <a:t> </a:t>
            </a:r>
            <a:r>
              <a:rPr lang="en-GB" sz="1100" b="1" dirty="0">
                <a:solidFill>
                  <a:schemeClr val="accent6">
                    <a:lumMod val="75000"/>
                  </a:schemeClr>
                </a:solidFill>
              </a:rPr>
              <a:t>relies on the students’:</a:t>
            </a:r>
            <a:endParaRPr lang="el-GR" sz="1100" b="1" dirty="0">
              <a:solidFill>
                <a:schemeClr val="accent6">
                  <a:lumMod val="75000"/>
                </a:schemeClr>
              </a:solidFill>
            </a:endParaRPr>
          </a:p>
          <a:p>
            <a:pPr marL="171450" indent="-171450">
              <a:buFont typeface="Wingdings" pitchFamily="2" charset="2"/>
              <a:buChar char="§"/>
            </a:pPr>
            <a:r>
              <a:rPr lang="en-US" sz="1100" dirty="0"/>
              <a:t>Development </a:t>
            </a:r>
            <a:r>
              <a:rPr lang="en-GB" sz="1100" dirty="0"/>
              <a:t>concept placing them at the centre of their change, maturation  and growth</a:t>
            </a:r>
            <a:endParaRPr lang="el-GR" sz="1100" dirty="0"/>
          </a:p>
          <a:p>
            <a:pPr marL="171450" lvl="0" indent="-171450">
              <a:buFont typeface="Wingdings" pitchFamily="2" charset="2"/>
              <a:buChar char="§"/>
            </a:pPr>
            <a:r>
              <a:rPr lang="en-US" sz="1100" dirty="0"/>
              <a:t>Process </a:t>
            </a:r>
            <a:r>
              <a:rPr lang="en-GB" sz="1100" dirty="0"/>
              <a:t>of decision-making at their schools</a:t>
            </a:r>
            <a:endParaRPr lang="el-GR" sz="1100" dirty="0"/>
          </a:p>
          <a:p>
            <a:pPr marL="171450" lvl="0" indent="-171450">
              <a:buFont typeface="Wingdings" pitchFamily="2" charset="2"/>
              <a:buChar char="§"/>
            </a:pPr>
            <a:r>
              <a:rPr lang="en-GB" sz="1100" dirty="0"/>
              <a:t>Development on their civic competences, empowerment and social inclusion</a:t>
            </a:r>
            <a:endParaRPr lang="el-GR" sz="1100" dirty="0"/>
          </a:p>
          <a:p>
            <a:pPr marL="171450" lvl="0" indent="-171450">
              <a:buFont typeface="Wingdings" pitchFamily="2" charset="2"/>
              <a:buChar char="§"/>
            </a:pPr>
            <a:r>
              <a:rPr lang="en-GB" sz="1100" dirty="0"/>
              <a:t>Actions as agents of innovative and positive change of the process of management at their schools</a:t>
            </a:r>
            <a:endParaRPr lang="el-GR" sz="1100" dirty="0"/>
          </a:p>
          <a:p>
            <a:pPr marL="171450" lvl="0" indent="-171450">
              <a:buFont typeface="Wingdings" pitchFamily="2" charset="2"/>
              <a:buChar char="§"/>
            </a:pPr>
            <a:r>
              <a:rPr lang="en-US" sz="1100" dirty="0"/>
              <a:t>Implementation of initiatives based on applied models of youth participation</a:t>
            </a:r>
            <a:endParaRPr lang="el-GR" sz="1100" dirty="0"/>
          </a:p>
          <a:p>
            <a:r>
              <a:rPr lang="en-US" sz="2000" dirty="0"/>
              <a:t> </a:t>
            </a:r>
            <a:endParaRPr lang="el-GR" sz="2000" dirty="0"/>
          </a:p>
          <a:p>
            <a:r>
              <a:rPr lang="en-US" dirty="0"/>
              <a:t> </a:t>
            </a:r>
            <a:endParaRPr lang="el-GR" dirty="0"/>
          </a:p>
        </p:txBody>
      </p:sp>
      <p:sp>
        <p:nvSpPr>
          <p:cNvPr id="12" name="Marcador de Posição de Conteúdo 2"/>
          <p:cNvSpPr txBox="1">
            <a:spLocks/>
          </p:cNvSpPr>
          <p:nvPr/>
        </p:nvSpPr>
        <p:spPr>
          <a:xfrm>
            <a:off x="681037" y="559380"/>
            <a:ext cx="1879365" cy="1644977"/>
          </a:xfrm>
          <a:prstGeom prst="rect">
            <a:avLst/>
          </a:prstGeom>
          <a:noFill/>
        </p:spPr>
        <p:txBody>
          <a:bodyPr vert="horz" wrap="square" lIns="91440" tIns="45720" rIns="91440" bIns="45720" rtlCol="0" anchor="t">
            <a:noAutofit/>
          </a:bodyPr>
          <a:lstStyle/>
          <a:p>
            <a:r>
              <a:rPr lang="en-US" b="1" dirty="0">
                <a:solidFill>
                  <a:srgbClr val="00509F"/>
                </a:solidFill>
                <a:ea typeface="Times New Roman" panose="02020603050405020304" pitchFamily="18" charset="0"/>
                <a:cs typeface="Arial" panose="020B0604020202020204" pitchFamily="34" charset="0"/>
              </a:rPr>
              <a:t>Participatory youth approach</a:t>
            </a:r>
          </a:p>
          <a:p>
            <a:endParaRPr lang="en-US" sz="1000" b="1" dirty="0">
              <a:ea typeface="Times New Roman" panose="02020603050405020304" pitchFamily="18" charset="0"/>
              <a:cs typeface="Arial" panose="020B0604020202020204" pitchFamily="34" charset="0"/>
            </a:endParaRPr>
          </a:p>
          <a:p>
            <a:r>
              <a:rPr lang="en-US" sz="1050" b="1" dirty="0">
                <a:ea typeface="Times New Roman" panose="02020603050405020304" pitchFamily="18" charset="0"/>
                <a:cs typeface="Arial" panose="020B0604020202020204" pitchFamily="34" charset="0"/>
              </a:rPr>
              <a:t>Following the pedagogy of project-based learning (PBL)</a:t>
            </a:r>
            <a:endParaRPr lang="en-US" sz="1050" dirty="0">
              <a:ea typeface="Times New Roman" panose="02020603050405020304" pitchFamily="18" charset="0"/>
              <a:cs typeface="Arial" panose="020B0604020202020204" pitchFamily="34" charset="0"/>
            </a:endParaRPr>
          </a:p>
        </p:txBody>
      </p:sp>
      <p:sp>
        <p:nvSpPr>
          <p:cNvPr id="15" name="Marcador de Posição de Conteúdo 2"/>
          <p:cNvSpPr txBox="1">
            <a:spLocks/>
          </p:cNvSpPr>
          <p:nvPr/>
        </p:nvSpPr>
        <p:spPr>
          <a:xfrm>
            <a:off x="5314454" y="5689856"/>
            <a:ext cx="3918670" cy="858252"/>
          </a:xfrm>
          <a:prstGeom prst="rect">
            <a:avLst/>
          </a:prstGeom>
          <a:solidFill>
            <a:schemeClr val="accent4"/>
          </a:solidFill>
        </p:spPr>
        <p:txBody>
          <a:bodyPr vert="horz" wrap="square" lIns="91440" tIns="45720" rIns="91440" bIns="45720" rtlCol="0" anchor="ctr">
            <a:noAutofit/>
          </a:bodyPr>
          <a:lstStyle/>
          <a:p>
            <a:pPr algn="just"/>
            <a:r>
              <a:rPr lang="en-US" sz="1050" dirty="0">
                <a:solidFill>
                  <a:schemeClr val="bg1"/>
                </a:solidFill>
                <a:ea typeface="Times New Roman" panose="02020603050405020304" pitchFamily="18" charset="0"/>
                <a:cs typeface="Arial" panose="020B0604020202020204" pitchFamily="34" charset="0"/>
              </a:rPr>
              <a:t>BE PART is a 3 year-project that will take place in Portugal, Spain, Greece and Latvia, with the participation of Schools from lower secondary and secondary level, Universities and SMEs with experience in education, training and youth.</a:t>
            </a:r>
            <a:endParaRPr lang="en-US" sz="1050" dirty="0">
              <a:solidFill>
                <a:schemeClr val="bg1"/>
              </a:solidFill>
              <a:effectLst/>
              <a:ea typeface="Times New Roman" panose="02020603050405020304" pitchFamily="18" charset="0"/>
              <a:cs typeface="Arial" panose="020B0604020202020204" pitchFamily="34" charset="0"/>
            </a:endParaRPr>
          </a:p>
        </p:txBody>
      </p:sp>
      <p:sp>
        <p:nvSpPr>
          <p:cNvPr id="17" name="Marcador de Posição de Conteúdo 2"/>
          <p:cNvSpPr txBox="1">
            <a:spLocks/>
          </p:cNvSpPr>
          <p:nvPr/>
        </p:nvSpPr>
        <p:spPr>
          <a:xfrm>
            <a:off x="7308290" y="3124096"/>
            <a:ext cx="1924834" cy="2455069"/>
          </a:xfrm>
          <a:prstGeom prst="rect">
            <a:avLst/>
          </a:prstGeom>
          <a:noFill/>
        </p:spPr>
        <p:txBody>
          <a:bodyPr vert="horz" wrap="square" lIns="91440" tIns="45720" rIns="91440" bIns="45720" rtlCol="0" anchor="ctr">
            <a:noAutofit/>
          </a:bodyPr>
          <a:lstStyle/>
          <a:p>
            <a:pPr algn="just"/>
            <a:r>
              <a:rPr lang="en-US" sz="1000" b="1" dirty="0">
                <a:solidFill>
                  <a:schemeClr val="accent4"/>
                </a:solidFill>
                <a:ea typeface="Times New Roman" panose="02020603050405020304" pitchFamily="18" charset="0"/>
                <a:cs typeface="Arial" panose="020B0604020202020204" pitchFamily="34" charset="0"/>
              </a:rPr>
              <a:t>BE PART will answer to the needs of the target groups</a:t>
            </a:r>
            <a:r>
              <a:rPr lang="en-US" sz="900" b="1" dirty="0">
                <a:solidFill>
                  <a:schemeClr val="accent4"/>
                </a:solidFill>
                <a:ea typeface="Times New Roman" panose="02020603050405020304" pitchFamily="18" charset="0"/>
                <a:cs typeface="Arial" panose="020B0604020202020204" pitchFamily="34" charset="0"/>
              </a:rPr>
              <a:t>:</a:t>
            </a:r>
          </a:p>
          <a:p>
            <a:endParaRPr lang="en-US" sz="900" dirty="0">
              <a:ea typeface="Times New Roman" panose="02020603050405020304" pitchFamily="18" charset="0"/>
              <a:cs typeface="Arial" panose="020B0604020202020204" pitchFamily="34" charset="0"/>
            </a:endParaRPr>
          </a:p>
          <a:p>
            <a:pPr marL="171450" indent="-171450">
              <a:buFont typeface="Wingdings" pitchFamily="2" charset="2"/>
              <a:buChar char="ü"/>
            </a:pPr>
            <a:r>
              <a:rPr lang="en-US" sz="1050" dirty="0">
                <a:ea typeface="Times New Roman" panose="02020603050405020304" pitchFamily="18" charset="0"/>
                <a:cs typeface="Arial" panose="020B0604020202020204" pitchFamily="34" charset="0"/>
              </a:rPr>
              <a:t> </a:t>
            </a:r>
            <a:r>
              <a:rPr lang="en-US" sz="1050" b="1" dirty="0">
                <a:ea typeface="Times New Roman" panose="02020603050405020304" pitchFamily="18" charset="0"/>
                <a:cs typeface="Arial" panose="020B0604020202020204" pitchFamily="34" charset="0"/>
              </a:rPr>
              <a:t>Involved Teachers </a:t>
            </a:r>
            <a:r>
              <a:rPr lang="en-US" sz="1050" dirty="0">
                <a:ea typeface="Times New Roman" panose="02020603050405020304" pitchFamily="18" charset="0"/>
                <a:cs typeface="Arial" panose="020B0604020202020204" pitchFamily="34" charset="0"/>
              </a:rPr>
              <a:t>will</a:t>
            </a:r>
            <a:r>
              <a:rPr lang="en-GB" sz="1050" dirty="0"/>
              <a:t> increase their knowledge about the key-concepts  and methodology of the project.</a:t>
            </a:r>
          </a:p>
          <a:p>
            <a:pPr marL="171450" indent="-171450">
              <a:buFont typeface="Wingdings" pitchFamily="2" charset="2"/>
              <a:buChar char="ü"/>
            </a:pPr>
            <a:endParaRPr lang="en-GB" sz="1050" dirty="0">
              <a:ea typeface="Times New Roman" panose="02020603050405020304" pitchFamily="18" charset="0"/>
              <a:cs typeface="Arial" panose="020B0604020202020204" pitchFamily="34" charset="0"/>
            </a:endParaRPr>
          </a:p>
          <a:p>
            <a:pPr marL="171450" indent="-171450">
              <a:buFont typeface="Wingdings" pitchFamily="2" charset="2"/>
              <a:buChar char="ü"/>
            </a:pPr>
            <a:r>
              <a:rPr lang="en-GB" sz="1050" b="1" dirty="0">
                <a:ea typeface="Times New Roman" panose="02020603050405020304" pitchFamily="18" charset="0"/>
                <a:cs typeface="Arial" panose="020B0604020202020204" pitchFamily="34" charset="0"/>
              </a:rPr>
              <a:t>Involved students </a:t>
            </a:r>
            <a:r>
              <a:rPr lang="en-GB" sz="1050" dirty="0">
                <a:ea typeface="Times New Roman" panose="02020603050405020304" pitchFamily="18" charset="0"/>
                <a:cs typeface="Arial" panose="020B0604020202020204" pitchFamily="34" charset="0"/>
              </a:rPr>
              <a:t>will increase and improve their level of motivation related to the school subjects and learning.</a:t>
            </a:r>
            <a:endParaRPr lang="en-US" sz="1050" dirty="0">
              <a:ea typeface="Times New Roman" panose="02020603050405020304" pitchFamily="18" charset="0"/>
              <a:cs typeface="Arial" panose="020B0604020202020204" pitchFamily="34" charset="0"/>
            </a:endParaRPr>
          </a:p>
        </p:txBody>
      </p:sp>
      <p:sp>
        <p:nvSpPr>
          <p:cNvPr id="18" name="Marcador de Posição de Conteúdo 2"/>
          <p:cNvSpPr txBox="1">
            <a:spLocks/>
          </p:cNvSpPr>
          <p:nvPr/>
        </p:nvSpPr>
        <p:spPr>
          <a:xfrm>
            <a:off x="5394424" y="3124096"/>
            <a:ext cx="1879365" cy="1663550"/>
          </a:xfrm>
          <a:prstGeom prst="rect">
            <a:avLst/>
          </a:prstGeom>
          <a:solidFill>
            <a:schemeClr val="bg1"/>
          </a:solidFill>
        </p:spPr>
        <p:txBody>
          <a:bodyPr vert="horz" wrap="square" lIns="91440" tIns="45720" rIns="91440" bIns="45720" rtlCol="0" anchor="ctr">
            <a:noAutofit/>
          </a:bodyPr>
          <a:lstStyle/>
          <a:p>
            <a:r>
              <a:rPr lang="en-US" b="1" dirty="0">
                <a:solidFill>
                  <a:schemeClr val="accent4"/>
                </a:solidFill>
                <a:ea typeface="Times New Roman" panose="02020603050405020304" pitchFamily="18" charset="0"/>
                <a:cs typeface="Arial" panose="020B0604020202020204" pitchFamily="34" charset="0"/>
              </a:rPr>
              <a:t>Co-creation process</a:t>
            </a:r>
          </a:p>
          <a:p>
            <a:r>
              <a:rPr lang="en-US" sz="1000" b="1" dirty="0">
                <a:ea typeface="Times New Roman" panose="02020603050405020304" pitchFamily="18" charset="0"/>
                <a:cs typeface="Arial" panose="020B0604020202020204" pitchFamily="34" charset="0"/>
              </a:rPr>
              <a:t>Investing in the capacity building of teachers in the field of citizenship education </a:t>
            </a:r>
            <a:endParaRPr lang="en-US" sz="1000" dirty="0">
              <a:solidFill>
                <a:srgbClr val="00509F"/>
              </a:solidFill>
              <a:effectLst/>
              <a:ea typeface="Times New Roman" panose="02020603050405020304" pitchFamily="18" charset="0"/>
              <a:cs typeface="Arial" panose="020B0604020202020204" pitchFamily="34" charset="0"/>
            </a:endParaRPr>
          </a:p>
        </p:txBody>
      </p:sp>
      <p:sp>
        <p:nvSpPr>
          <p:cNvPr id="19" name="Marcador de Posição de Conteúdo 2"/>
          <p:cNvSpPr txBox="1">
            <a:spLocks/>
          </p:cNvSpPr>
          <p:nvPr/>
        </p:nvSpPr>
        <p:spPr>
          <a:xfrm>
            <a:off x="2727474" y="4787646"/>
            <a:ext cx="1924834" cy="1760462"/>
          </a:xfrm>
          <a:prstGeom prst="rect">
            <a:avLst/>
          </a:prstGeom>
          <a:noFill/>
        </p:spPr>
        <p:txBody>
          <a:bodyPr vert="horz" wrap="square" lIns="91440" tIns="45720" rIns="91440" bIns="45720" rtlCol="0" anchor="ctr">
            <a:noAutofit/>
          </a:bodyPr>
          <a:lstStyle/>
          <a:p>
            <a:pPr algn="ctr"/>
            <a:r>
              <a:rPr lang="pt-PT" b="1" dirty="0">
                <a:solidFill>
                  <a:schemeClr val="accent5"/>
                </a:solidFill>
              </a:rPr>
              <a:t>“</a:t>
            </a:r>
            <a:r>
              <a:rPr lang="en-GB" sz="1400" b="1" u="sng" dirty="0">
                <a:solidFill>
                  <a:schemeClr val="accent5"/>
                </a:solidFill>
              </a:rPr>
              <a:t>Students </a:t>
            </a:r>
            <a:r>
              <a:rPr lang="el-GR" sz="1400" b="1" u="sng" dirty="0">
                <a:solidFill>
                  <a:schemeClr val="accent5"/>
                </a:solidFill>
              </a:rPr>
              <a:t>:</a:t>
            </a:r>
          </a:p>
          <a:p>
            <a:pPr algn="ctr"/>
            <a:r>
              <a:rPr lang="en-GB" sz="1200" b="1" dirty="0">
                <a:solidFill>
                  <a:schemeClr val="accent5"/>
                </a:solidFill>
              </a:rPr>
              <a:t>learn by doing, assuming a central role in their learning process, </a:t>
            </a:r>
            <a:endParaRPr lang="el-GR" sz="1200" b="1" u="sng" dirty="0">
              <a:solidFill>
                <a:schemeClr val="accent5"/>
              </a:solidFill>
            </a:endParaRPr>
          </a:p>
          <a:p>
            <a:pPr algn="ctr"/>
            <a:r>
              <a:rPr lang="en-GB" sz="1400" b="1" u="sng" dirty="0">
                <a:solidFill>
                  <a:schemeClr val="accent5"/>
                </a:solidFill>
              </a:rPr>
              <a:t>Teachers</a:t>
            </a:r>
            <a:r>
              <a:rPr lang="el-GR" sz="1400" b="1" u="sng" dirty="0">
                <a:solidFill>
                  <a:schemeClr val="accent5"/>
                </a:solidFill>
              </a:rPr>
              <a:t>:</a:t>
            </a:r>
          </a:p>
          <a:p>
            <a:pPr algn="ctr"/>
            <a:r>
              <a:rPr lang="en-GB" sz="1200" b="1" dirty="0">
                <a:solidFill>
                  <a:schemeClr val="accent5"/>
                </a:solidFill>
              </a:rPr>
              <a:t>facilitators instead of instructors.</a:t>
            </a:r>
            <a:r>
              <a:rPr lang="en-GB" sz="1050" b="1" dirty="0">
                <a:solidFill>
                  <a:schemeClr val="accent5"/>
                </a:solidFill>
              </a:rPr>
              <a:t> </a:t>
            </a:r>
            <a:r>
              <a:rPr lang="pt-PT" sz="2000" b="1" dirty="0">
                <a:solidFill>
                  <a:schemeClr val="accent5"/>
                </a:solidFill>
              </a:rPr>
              <a:t>”</a:t>
            </a:r>
            <a:endParaRPr lang="el-GR" sz="1050" b="1" dirty="0">
              <a:solidFill>
                <a:schemeClr val="accent5"/>
              </a:solidFill>
            </a:endParaRPr>
          </a:p>
        </p:txBody>
      </p:sp>
      <p:pic>
        <p:nvPicPr>
          <p:cNvPr id="20" name="Imagem 19"/>
          <p:cNvPicPr>
            <a:picLocks noChangeAspect="1"/>
          </p:cNvPicPr>
          <p:nvPr/>
        </p:nvPicPr>
        <p:blipFill rotWithShape="1">
          <a:blip r:embed="rId3" cstate="print">
            <a:extLst>
              <a:ext uri="{28A0092B-C50C-407E-A947-70E740481C1C}">
                <a14:useLocalDpi xmlns:a14="http://schemas.microsoft.com/office/drawing/2010/main" val="0"/>
              </a:ext>
            </a:extLst>
          </a:blip>
          <a:srcRect t="6126" b="88050"/>
          <a:stretch/>
        </p:blipFill>
        <p:spPr>
          <a:xfrm rot="10800000">
            <a:off x="-1" y="-12247"/>
            <a:ext cx="9906000" cy="408031"/>
          </a:xfrm>
          <a:prstGeom prst="rect">
            <a:avLst/>
          </a:prstGeom>
        </p:spPr>
      </p:pic>
      <p:sp>
        <p:nvSpPr>
          <p:cNvPr id="21" name="Marcador de Posição de Conteúdo 2">
            <a:extLst>
              <a:ext uri="{FF2B5EF4-FFF2-40B4-BE49-F238E27FC236}">
                <a16:creationId xmlns:a16="http://schemas.microsoft.com/office/drawing/2014/main" id="{6F64778D-773B-42EF-96AF-1CBBF3A8FB4E}"/>
              </a:ext>
            </a:extLst>
          </p:cNvPr>
          <p:cNvSpPr txBox="1">
            <a:spLocks/>
          </p:cNvSpPr>
          <p:nvPr/>
        </p:nvSpPr>
        <p:spPr>
          <a:xfrm>
            <a:off x="5394424" y="558336"/>
            <a:ext cx="3914817" cy="381313"/>
          </a:xfrm>
          <a:prstGeom prst="rect">
            <a:avLst/>
          </a:prstGeom>
          <a:noFill/>
        </p:spPr>
        <p:txBody>
          <a:bodyPr vert="horz" wrap="square" lIns="91440" tIns="45720" rIns="91440" bIns="45720" rtlCol="0" anchor="t">
            <a:noAutofit/>
          </a:bodyPr>
          <a:lstStyle/>
          <a:p>
            <a:r>
              <a:rPr lang="en-GB" b="1" dirty="0">
                <a:solidFill>
                  <a:schemeClr val="accent5"/>
                </a:solidFill>
              </a:rPr>
              <a:t>Products for Schools</a:t>
            </a:r>
          </a:p>
          <a:p>
            <a:endParaRPr lang="en-GB" sz="1000" dirty="0">
              <a:solidFill>
                <a:schemeClr val="accent2"/>
              </a:solidFill>
              <a:latin typeface="+mj-lt"/>
              <a:ea typeface="Times New Roman" panose="02020603050405020304" pitchFamily="18"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2865509186"/>
              </p:ext>
            </p:extLst>
          </p:nvPr>
        </p:nvGraphicFramePr>
        <p:xfrm>
          <a:off x="5314454" y="908485"/>
          <a:ext cx="3918670" cy="22467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 name="Ορθογώνιο 22"/>
          <p:cNvSpPr/>
          <p:nvPr/>
        </p:nvSpPr>
        <p:spPr>
          <a:xfrm>
            <a:off x="5314454" y="4913618"/>
            <a:ext cx="1801454" cy="62079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accent3">
                  <a:lumMod val="75000"/>
                </a:schemeClr>
              </a:solidFill>
            </a:endParaRPr>
          </a:p>
          <a:p>
            <a:pPr algn="ctr"/>
            <a:r>
              <a:rPr lang="en-US" sz="1400" b="1" dirty="0">
                <a:solidFill>
                  <a:schemeClr val="accent3">
                    <a:lumMod val="75000"/>
                  </a:schemeClr>
                </a:solidFill>
              </a:rPr>
              <a:t>Role Model for regular schools</a:t>
            </a:r>
            <a:endParaRPr lang="el-GR" sz="1400" b="1" dirty="0">
              <a:solidFill>
                <a:schemeClr val="accent3">
                  <a:lumMod val="75000"/>
                </a:schemeClr>
              </a:solidFill>
            </a:endParaRPr>
          </a:p>
          <a:p>
            <a:pPr algn="ctr"/>
            <a:endParaRPr lang="el-GR" dirty="0"/>
          </a:p>
        </p:txBody>
      </p:sp>
      <p:sp>
        <p:nvSpPr>
          <p:cNvPr id="24" name="Marcador de Posição de Conteúdo 2"/>
          <p:cNvSpPr txBox="1">
            <a:spLocks/>
          </p:cNvSpPr>
          <p:nvPr/>
        </p:nvSpPr>
        <p:spPr>
          <a:xfrm>
            <a:off x="681038" y="3930595"/>
            <a:ext cx="1879364" cy="2648183"/>
          </a:xfrm>
          <a:prstGeom prst="rect">
            <a:avLst/>
          </a:prstGeom>
          <a:solidFill>
            <a:schemeClr val="accent6"/>
          </a:solidFill>
        </p:spPr>
        <p:txBody>
          <a:bodyPr vert="horz" wrap="square" lIns="91440" tIns="45720" rIns="91440" bIns="45720" rtlCol="0" anchor="ctr">
            <a:noAutofit/>
          </a:bodyPr>
          <a:lstStyle/>
          <a:p>
            <a:pPr>
              <a:lnSpc>
                <a:spcPct val="114000"/>
              </a:lnSpc>
            </a:pPr>
            <a:r>
              <a:rPr lang="en-GB" sz="1100" b="1" dirty="0">
                <a:solidFill>
                  <a:schemeClr val="bg1"/>
                </a:solidFill>
              </a:rPr>
              <a:t>BE PART - Youth-Led Development for Schools’ Participatory Management</a:t>
            </a:r>
          </a:p>
          <a:p>
            <a:pPr algn="just">
              <a:lnSpc>
                <a:spcPct val="114000"/>
              </a:lnSpc>
            </a:pPr>
            <a:r>
              <a:rPr lang="en-GB" sz="1050" b="1" dirty="0">
                <a:solidFill>
                  <a:schemeClr val="bg1"/>
                </a:solidFill>
              </a:rPr>
              <a:t>Promotes:</a:t>
            </a:r>
          </a:p>
          <a:p>
            <a:pPr marL="171450" indent="-171450">
              <a:lnSpc>
                <a:spcPct val="114000"/>
              </a:lnSpc>
              <a:buFont typeface="Wingdings" pitchFamily="2" charset="2"/>
              <a:buChar char="v"/>
            </a:pPr>
            <a:r>
              <a:rPr lang="en-GB" sz="1050" b="1" dirty="0">
                <a:solidFill>
                  <a:schemeClr val="bg1"/>
                </a:solidFill>
              </a:rPr>
              <a:t>innovative participatory youth approach</a:t>
            </a:r>
            <a:r>
              <a:rPr lang="en-GB" sz="1050" dirty="0">
                <a:solidFill>
                  <a:schemeClr val="bg1"/>
                </a:solidFill>
              </a:rPr>
              <a:t> </a:t>
            </a:r>
          </a:p>
          <a:p>
            <a:pPr marL="171450" indent="-171450">
              <a:lnSpc>
                <a:spcPct val="114000"/>
              </a:lnSpc>
              <a:buFont typeface="Wingdings" pitchFamily="2" charset="2"/>
              <a:buChar char="v"/>
            </a:pPr>
            <a:r>
              <a:rPr lang="en-GB" sz="1050" b="1" dirty="0">
                <a:solidFill>
                  <a:schemeClr val="bg1"/>
                </a:solidFill>
              </a:rPr>
              <a:t>inclusive education </a:t>
            </a:r>
          </a:p>
          <a:p>
            <a:pPr marL="171450" indent="-171450">
              <a:lnSpc>
                <a:spcPct val="114000"/>
              </a:lnSpc>
              <a:buFont typeface="Wingdings" pitchFamily="2" charset="2"/>
              <a:buChar char="v"/>
            </a:pPr>
            <a:r>
              <a:rPr lang="en-GB" sz="1050" b="1" dirty="0">
                <a:solidFill>
                  <a:schemeClr val="bg1"/>
                </a:solidFill>
              </a:rPr>
              <a:t>citizenship competences </a:t>
            </a:r>
          </a:p>
          <a:p>
            <a:pPr marL="171450" indent="-171450">
              <a:lnSpc>
                <a:spcPct val="114000"/>
              </a:lnSpc>
              <a:buFont typeface="Wingdings" pitchFamily="2" charset="2"/>
              <a:buChar char="v"/>
            </a:pPr>
            <a:r>
              <a:rPr lang="en-GB" sz="1050" b="1" dirty="0">
                <a:solidFill>
                  <a:schemeClr val="bg1"/>
                </a:solidFill>
              </a:rPr>
              <a:t>youth empowerment</a:t>
            </a:r>
            <a:endParaRPr lang="en-US" sz="1000" dirty="0">
              <a:solidFill>
                <a:schemeClr val="bg1"/>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80813278"/>
      </p:ext>
    </p:extLst>
  </p:cSld>
  <p:clrMapOvr>
    <a:masterClrMapping/>
  </p:clrMapOvr>
</p:sld>
</file>

<file path=ppt/theme/theme1.xml><?xml version="1.0" encoding="utf-8"?>
<a:theme xmlns:a="http://schemas.openxmlformats.org/drawingml/2006/main" name="Tema do Office">
  <a:themeElements>
    <a:clrScheme name="Personalizado 12">
      <a:dk1>
        <a:srgbClr val="7F7F7F"/>
      </a:dk1>
      <a:lt1>
        <a:sysClr val="window" lastClr="FFFFFF"/>
      </a:lt1>
      <a:dk2>
        <a:srgbClr val="44546A"/>
      </a:dk2>
      <a:lt2>
        <a:srgbClr val="E7E6E6"/>
      </a:lt2>
      <a:accent1>
        <a:srgbClr val="BF0811"/>
      </a:accent1>
      <a:accent2>
        <a:srgbClr val="FEEE00"/>
      </a:accent2>
      <a:accent3>
        <a:srgbClr val="6EB6E6"/>
      </a:accent3>
      <a:accent4>
        <a:srgbClr val="64A33D"/>
      </a:accent4>
      <a:accent5>
        <a:srgbClr val="810D6F"/>
      </a:accent5>
      <a:accent6>
        <a:srgbClr val="0070B5"/>
      </a:accent6>
      <a:hlink>
        <a:srgbClr val="FFFFFF"/>
      </a:hlink>
      <a:folHlink>
        <a:srgbClr val="202E56"/>
      </a:folHlink>
    </a:clrScheme>
    <a:fontScheme name="BEPART">
      <a:majorFont>
        <a:latin typeface="Nexa Bold"/>
        <a:ea typeface=""/>
        <a:cs typeface=""/>
      </a:majorFont>
      <a:minorFont>
        <a:latin typeface="Century Gothic"/>
        <a:ea typeface=""/>
        <a:cs typeface=""/>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1842</TotalTime>
  <Words>328</Words>
  <Application>Microsoft Office PowerPoint</Application>
  <PresentationFormat>Χαρτί Α4 (210x297 χιλ.)</PresentationFormat>
  <Paragraphs>51</Paragraphs>
  <Slides>2</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vt:i4>
      </vt:variant>
    </vt:vector>
  </HeadingPairs>
  <TitlesOfParts>
    <vt:vector size="8" baseType="lpstr">
      <vt:lpstr>Arial</vt:lpstr>
      <vt:lpstr>Calibri</vt:lpstr>
      <vt:lpstr>Century Gothic</vt:lpstr>
      <vt:lpstr>Nexa Bold</vt:lpstr>
      <vt:lpstr>Wingdings</vt:lpstr>
      <vt:lpstr>Tema do Office</vt:lpstr>
      <vt:lpstr>Παρουσίαση του PowerPoint</vt:lpstr>
      <vt:lpstr>Παρουσίαση του PowerPoint</vt:lpstr>
    </vt:vector>
  </TitlesOfParts>
  <Company>INOVA+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INOVA+</dc:creator>
  <cp:lastModifiedBy>DELL LAPTOP</cp:lastModifiedBy>
  <cp:revision>96</cp:revision>
  <dcterms:created xsi:type="dcterms:W3CDTF">2020-01-03T10:11:57Z</dcterms:created>
  <dcterms:modified xsi:type="dcterms:W3CDTF">2020-11-13T08:50:53Z</dcterms:modified>
</cp:coreProperties>
</file>